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77" r:id="rId5"/>
    <p:sldId id="263" r:id="rId6"/>
    <p:sldId id="259" r:id="rId7"/>
    <p:sldId id="258" r:id="rId8"/>
    <p:sldId id="260" r:id="rId9"/>
    <p:sldId id="265" r:id="rId10"/>
    <p:sldId id="276" r:id="rId11"/>
    <p:sldId id="274" r:id="rId12"/>
    <p:sldId id="278" r:id="rId13"/>
    <p:sldId id="279" r:id="rId14"/>
    <p:sldId id="291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75" r:id="rId25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20" autoAdjust="0"/>
  </p:normalViewPr>
  <p:slideViewPr>
    <p:cSldViewPr snapToGrid="0">
      <p:cViewPr>
        <p:scale>
          <a:sx n="75" d="100"/>
          <a:sy n="75" d="100"/>
        </p:scale>
        <p:origin x="540" y="-60"/>
      </p:cViewPr>
      <p:guideLst/>
    </p:cSldViewPr>
  </p:slideViewPr>
  <p:outlineViewPr>
    <p:cViewPr>
      <p:scale>
        <a:sx n="33" d="100"/>
        <a:sy n="33" d="100"/>
      </p:scale>
      <p:origin x="0" y="-2186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6AA3114B-0CDD-4419-A4DE-E0C29A2AE1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FC25048-78D1-4821-8E2B-7A77CCA12F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2D5949C-47A9-4D2C-8FDF-63D1DDD2435E}" type="datetime1">
              <a:rPr lang="pt-BR" smtClean="0"/>
              <a:t>07/06/2023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1924695-047D-4CC8-8801-1AA37457E7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0F00293-63F6-438D-A9A8-024975FD55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D56CFAD-C154-4C9C-AD01-665A5055065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78791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9397CF-FAE3-4352-9197-07AB04B62F93}" type="datetime1">
              <a:rPr lang="pt-BR" smtClean="0"/>
              <a:pPr/>
              <a:t>07/06/2023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5B62BC0-7DC4-4569-951D-2BB9475345C6}" type="slidenum">
              <a:rPr lang="pt-BR" noProof="0" smtClean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446415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961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8098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7700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06720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35864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04023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8604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2244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47233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58277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6704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5B62BC0-7DC4-4569-951D-2BB9475345C6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18605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78484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7074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6961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8462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4557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1644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0610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442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9910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CA325D4D-835D-41B6-9B16-A090AA08832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1D87D16-A856-42F4-9D8C-A0C1D482E5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442052"/>
            <a:ext cx="12192000" cy="1425257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rtlCol="0" anchor="ctr"/>
          <a:lstStyle>
            <a:lvl1pPr algn="ctr">
              <a:defRPr sz="6000" cap="all" spc="1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Adicionar título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BD39BB44-64AC-49A7-8555-2CC62AD7C2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867309"/>
            <a:ext cx="12192000" cy="1036320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rtlCol="0" anchor="ctr"/>
          <a:lstStyle>
            <a:lvl1pPr marL="0" indent="0" algn="ctr">
              <a:buNone/>
              <a:defRPr sz="2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F51AF15-A085-49C8-ABEC-EF90E7D7B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92779" y="2325925"/>
            <a:ext cx="5806440" cy="159654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92036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de oportunidades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2198964-B829-4E4F-AAE7-4D7A404AB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3057" y="698523"/>
            <a:ext cx="5715000" cy="469089"/>
          </a:xfrm>
          <a:prstGeom prst="rect">
            <a:avLst/>
          </a:prstGeom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21" name="Espaço Reservado para Texto 10">
            <a:extLst>
              <a:ext uri="{FF2B5EF4-FFF2-40B4-BE49-F238E27FC236}">
                <a16:creationId xmlns:a16="http://schemas.microsoft.com/office/drawing/2014/main" id="{F7C80E83-E343-4BA5-ABB5-ACA84EEE62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1078" y="1853427"/>
            <a:ext cx="1252367" cy="86349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rtlCol="0"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texto</a:t>
            </a:r>
          </a:p>
        </p:txBody>
      </p:sp>
      <p:sp>
        <p:nvSpPr>
          <p:cNvPr id="20" name="Espaço Reservado para Texto 10">
            <a:extLst>
              <a:ext uri="{FF2B5EF4-FFF2-40B4-BE49-F238E27FC236}">
                <a16:creationId xmlns:a16="http://schemas.microsoft.com/office/drawing/2014/main" id="{BA56986C-C9AC-44CD-9D32-24AA209F76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883704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7" name="Espaço Reservado para Texto 10">
            <a:extLst>
              <a:ext uri="{FF2B5EF4-FFF2-40B4-BE49-F238E27FC236}">
                <a16:creationId xmlns:a16="http://schemas.microsoft.com/office/drawing/2014/main" id="{61B45AB9-9A5F-4872-A322-AD3890A5BE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3253816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9" name="Espaço Reservado para Texto 10">
            <a:extLst>
              <a:ext uri="{FF2B5EF4-FFF2-40B4-BE49-F238E27FC236}">
                <a16:creationId xmlns:a16="http://schemas.microsoft.com/office/drawing/2014/main" id="{E5E3032E-6B86-4F42-95E1-7C7B1308719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69646" y="1853426"/>
            <a:ext cx="1252367" cy="863491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rtlCol="0"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texto</a:t>
            </a:r>
          </a:p>
        </p:txBody>
      </p:sp>
      <p:sp>
        <p:nvSpPr>
          <p:cNvPr id="28" name="Espaço Reservado para Texto 10">
            <a:extLst>
              <a:ext uri="{FF2B5EF4-FFF2-40B4-BE49-F238E27FC236}">
                <a16:creationId xmlns:a16="http://schemas.microsoft.com/office/drawing/2014/main" id="{C56EA384-B876-4E37-81CC-FF14C8064E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6428" y="2883704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0" name="Espaço Reservado para Texto 10">
            <a:extLst>
              <a:ext uri="{FF2B5EF4-FFF2-40B4-BE49-F238E27FC236}">
                <a16:creationId xmlns:a16="http://schemas.microsoft.com/office/drawing/2014/main" id="{7A136A37-A8C3-48F4-978F-3042B2451FF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26428" y="3253816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2" name="Espaço Reservado para Texto 10">
            <a:extLst>
              <a:ext uri="{FF2B5EF4-FFF2-40B4-BE49-F238E27FC236}">
                <a16:creationId xmlns:a16="http://schemas.microsoft.com/office/drawing/2014/main" id="{90D156C2-557C-45F2-B9BA-7CE533312A0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58214" y="1853427"/>
            <a:ext cx="1252028" cy="863492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rtlCol="0"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texto</a:t>
            </a:r>
          </a:p>
        </p:txBody>
      </p:sp>
      <p:sp>
        <p:nvSpPr>
          <p:cNvPr id="31" name="Espaço Reservado para Texto 10">
            <a:extLst>
              <a:ext uri="{FF2B5EF4-FFF2-40B4-BE49-F238E27FC236}">
                <a16:creationId xmlns:a16="http://schemas.microsoft.com/office/drawing/2014/main" id="{38E358D4-D1F9-4872-A079-98E1F6BD66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4657" y="2883704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3" name="Espaço Reservado para Texto 10">
            <a:extLst>
              <a:ext uri="{FF2B5EF4-FFF2-40B4-BE49-F238E27FC236}">
                <a16:creationId xmlns:a16="http://schemas.microsoft.com/office/drawing/2014/main" id="{8D809314-142B-40CA-8424-37611F5E9C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14657" y="3253816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6" name="Espaço Reservado para Imagem 8">
            <a:extLst>
              <a:ext uri="{FF2B5EF4-FFF2-40B4-BE49-F238E27FC236}">
                <a16:creationId xmlns:a16="http://schemas.microsoft.com/office/drawing/2014/main" id="{3B652552-1A5B-4884-9BDF-1A266395934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234542"/>
            <a:ext cx="12191999" cy="2623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36" name="Espaço Reservado para Data 3">
            <a:extLst>
              <a:ext uri="{FF2B5EF4-FFF2-40B4-BE49-F238E27FC236}">
                <a16:creationId xmlns:a16="http://schemas.microsoft.com/office/drawing/2014/main" id="{5C7A8808-3BA5-498D-8E57-CAB9DF0182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37" name="Espaço Reservado para Rodapé 4">
            <a:extLst>
              <a:ext uri="{FF2B5EF4-FFF2-40B4-BE49-F238E27FC236}">
                <a16:creationId xmlns:a16="http://schemas.microsoft.com/office/drawing/2014/main" id="{742EE3D7-DACC-458E-82B0-EC87F8BAE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38" name="Espaço Reservado para o Número do Slide 5">
            <a:extLst>
              <a:ext uri="{FF2B5EF4-FFF2-40B4-BE49-F238E27FC236}">
                <a16:creationId xmlns:a16="http://schemas.microsoft.com/office/drawing/2014/main" id="{8ED908E6-B839-44D9-AFFC-E5E5E592E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82226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ssa concorrênc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41225E-57F6-4605-A684-F9B30F1F6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68" y="2450440"/>
            <a:ext cx="4143432" cy="548711"/>
          </a:xfrm>
          <a:prstGeom prst="rect">
            <a:avLst/>
          </a:prstGeom>
        </p:spPr>
        <p:txBody>
          <a:bodyPr rtlCol="0" anchor="b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7" name="Espaço Reservado para Imagem 8">
            <a:extLst>
              <a:ext uri="{FF2B5EF4-FFF2-40B4-BE49-F238E27FC236}">
                <a16:creationId xmlns:a16="http://schemas.microsoft.com/office/drawing/2014/main" id="{C93927AF-DF09-4CE5-8767-B2ECF0215B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37756" y="0"/>
            <a:ext cx="7354243" cy="286247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AE2342C8-E968-4F49-930C-F5C43F88F0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728" y="3365446"/>
            <a:ext cx="4953000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FE8D114B-8AAB-41D6-AFCF-750066A652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9728" y="3744950"/>
            <a:ext cx="4953000" cy="2046251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DCCC938D-0BC7-4BBB-BBF2-B830D9D0C1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00800" y="3365446"/>
            <a:ext cx="4953000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796405D2-E28F-41EC-844E-034C5D7072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800" y="3744950"/>
            <a:ext cx="4953000" cy="2046251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8" name="Espaço Reservado para Data 3">
            <a:extLst>
              <a:ext uri="{FF2B5EF4-FFF2-40B4-BE49-F238E27FC236}">
                <a16:creationId xmlns:a16="http://schemas.microsoft.com/office/drawing/2014/main" id="{8751D887-2419-4911-A7CC-9B5A598D7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9" name="Espaço Reservado para Rodapé 4">
            <a:extLst>
              <a:ext uri="{FF2B5EF4-FFF2-40B4-BE49-F238E27FC236}">
                <a16:creationId xmlns:a16="http://schemas.microsoft.com/office/drawing/2014/main" id="{B8B214E0-C574-4CE5-8FF0-E0F965A4A0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0" name="Espaço Reservado para o Número do Slide 5">
            <a:extLst>
              <a:ext uri="{FF2B5EF4-FFF2-40B4-BE49-F238E27FC236}">
                <a16:creationId xmlns:a16="http://schemas.microsoft.com/office/drawing/2014/main" id="{6C033920-FB08-49F3-8A75-14E68EF78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51951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ssa concorrência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Elemento gráfico 48">
            <a:extLst>
              <a:ext uri="{FF2B5EF4-FFF2-40B4-BE49-F238E27FC236}">
                <a16:creationId xmlns:a16="http://schemas.microsoft.com/office/drawing/2014/main" id="{CC3C8467-268E-4ABA-B4F5-0808AFBB2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6237133"/>
            <a:ext cx="12191999" cy="620867"/>
          </a:xfrm>
          <a:prstGeom prst="rect">
            <a:avLst/>
          </a:prstGeom>
        </p:spPr>
      </p:pic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D69FF8FD-CDD1-4BEE-8DB9-0CD4BDE98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35793" y="766762"/>
            <a:ext cx="0" cy="490390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09F1257F-A86F-48F4-BFFA-9BFB4355E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334351" y="757238"/>
            <a:ext cx="0" cy="490390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FFD01FCA-DF30-466C-9EAE-B0A13CF25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31167" y="4486275"/>
            <a:ext cx="622236" cy="622236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56F9F0CF-5966-47C2-9A41-0CD85E85D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64642" y="4047275"/>
            <a:ext cx="622236" cy="622236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92EFF630-FDAA-46A7-8CEE-21CAB6BC2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29331" y="2163148"/>
            <a:ext cx="622236" cy="622236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2383BA8C-6DBE-4569-B07B-9FB55F80D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59108" y="3573553"/>
            <a:ext cx="622236" cy="622236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1108DE16-ABA8-4BC8-93C4-F8A521C8A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95826" y="4201049"/>
            <a:ext cx="622236" cy="622236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E93C062E-DD5E-49BC-A10D-F70C1931F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2756" y="1603981"/>
            <a:ext cx="2057805" cy="767123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799781-E0A0-4C4E-A069-37290BED8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0427" y="571145"/>
            <a:ext cx="5355570" cy="438144"/>
          </a:xfrm>
          <a:prstGeom prst="rect">
            <a:avLst/>
          </a:prstGeom>
        </p:spPr>
        <p:txBody>
          <a:bodyPr rtlCol="0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38" name="Espaço Reservado para Texto 10">
            <a:extLst>
              <a:ext uri="{FF2B5EF4-FFF2-40B4-BE49-F238E27FC236}">
                <a16:creationId xmlns:a16="http://schemas.microsoft.com/office/drawing/2014/main" id="{5D896357-F0C4-4728-BE54-A809E6E310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3262" y="311795"/>
            <a:ext cx="1706966" cy="42639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42" name="Espaço Reservado para Texto 10">
            <a:extLst>
              <a:ext uri="{FF2B5EF4-FFF2-40B4-BE49-F238E27FC236}">
                <a16:creationId xmlns:a16="http://schemas.microsoft.com/office/drawing/2014/main" id="{CB13D4EF-593A-4D3C-9712-515EE5A358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26762" y="1774346"/>
            <a:ext cx="1929792" cy="426393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47" name="Espaço Reservado para Texto 10">
            <a:extLst>
              <a:ext uri="{FF2B5EF4-FFF2-40B4-BE49-F238E27FC236}">
                <a16:creationId xmlns:a16="http://schemas.microsoft.com/office/drawing/2014/main" id="{449D2BE7-8177-406D-94BB-001D561B5A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83673" y="2261070"/>
            <a:ext cx="913553" cy="426393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0" name="Espaço Reservado para Texto 10">
            <a:extLst>
              <a:ext uri="{FF2B5EF4-FFF2-40B4-BE49-F238E27FC236}">
                <a16:creationId xmlns:a16="http://schemas.microsoft.com/office/drawing/2014/main" id="{FD164278-C8C4-4514-8B3E-9505CB6747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49242" y="3061800"/>
            <a:ext cx="1706966" cy="426393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41" name="Espaço Reservado para Texto 10">
            <a:extLst>
              <a:ext uri="{FF2B5EF4-FFF2-40B4-BE49-F238E27FC236}">
                <a16:creationId xmlns:a16="http://schemas.microsoft.com/office/drawing/2014/main" id="{45FF02C4-FA25-4AE4-B4EF-D106CDD0FEB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795826" y="3061800"/>
            <a:ext cx="1706966" cy="42639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45" name="Espaço Reservado para Texto 10">
            <a:extLst>
              <a:ext uri="{FF2B5EF4-FFF2-40B4-BE49-F238E27FC236}">
                <a16:creationId xmlns:a16="http://schemas.microsoft.com/office/drawing/2014/main" id="{2EA0BE42-73C1-43D0-9520-94265CBEE41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713450" y="3671475"/>
            <a:ext cx="913553" cy="426393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60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3" name="Espaço Reservado para Texto 10">
            <a:extLst>
              <a:ext uri="{FF2B5EF4-FFF2-40B4-BE49-F238E27FC236}">
                <a16:creationId xmlns:a16="http://schemas.microsoft.com/office/drawing/2014/main" id="{4E23821A-CE37-4CA8-82BC-5731CBD7BC6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18984" y="4145197"/>
            <a:ext cx="913553" cy="426393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600" cap="all" spc="100" baseline="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4" name="Espaço Reservado para Texto 10">
            <a:extLst>
              <a:ext uri="{FF2B5EF4-FFF2-40B4-BE49-F238E27FC236}">
                <a16:creationId xmlns:a16="http://schemas.microsoft.com/office/drawing/2014/main" id="{83ED92E9-F268-4C1E-9440-F605C9EBD5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85509" y="4584197"/>
            <a:ext cx="913553" cy="426393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600" cap="all" spc="100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6" name="Espaço Reservado para Texto 10">
            <a:extLst>
              <a:ext uri="{FF2B5EF4-FFF2-40B4-BE49-F238E27FC236}">
                <a16:creationId xmlns:a16="http://schemas.microsoft.com/office/drawing/2014/main" id="{B29F508B-CAFE-4871-8267-E5406A4D6C4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50168" y="4298971"/>
            <a:ext cx="913553" cy="426393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600" cap="all" spc="100" baseline="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9" name="Espaço Reservado para Texto 10">
            <a:extLst>
              <a:ext uri="{FF2B5EF4-FFF2-40B4-BE49-F238E27FC236}">
                <a16:creationId xmlns:a16="http://schemas.microsoft.com/office/drawing/2014/main" id="{C40D7D1C-3379-42CE-B3D7-A585CDECBD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63261" y="5683895"/>
            <a:ext cx="1706966" cy="426393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5129BD8-DBDF-484C-89DD-80EDD7B82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CF621E8-9FBF-4DC8-AA1D-234C0A47D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1C1D5819-A04D-4AB0-A144-E7BBA3400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60847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atégia de Cres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8B3D21-9143-4E6D-87CD-82F00F7DC6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314" y="627486"/>
            <a:ext cx="5268686" cy="568896"/>
          </a:xfrm>
          <a:prstGeom prst="rect">
            <a:avLst/>
          </a:prstGeom>
        </p:spPr>
        <p:txBody>
          <a:bodyPr rtlCol="0" anchor="ctr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235C24E7-D67D-40AA-B6B1-AE47659E18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0438" y="1011439"/>
            <a:ext cx="4989233" cy="568896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sz="20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19" name="Espaço Reservado para Texto 14">
            <a:extLst>
              <a:ext uri="{FF2B5EF4-FFF2-40B4-BE49-F238E27FC236}">
                <a16:creationId xmlns:a16="http://schemas.microsoft.com/office/drawing/2014/main" id="{A756E9B8-BA57-4251-A0E6-DDADC29D95B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0666" y="2044485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rtlCol="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20" name="Espaço Reservado para Texto 14">
            <a:extLst>
              <a:ext uri="{FF2B5EF4-FFF2-40B4-BE49-F238E27FC236}">
                <a16:creationId xmlns:a16="http://schemas.microsoft.com/office/drawing/2014/main" id="{C0B962B5-0EC7-48EC-A687-C206A69C56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7695" y="2044485"/>
            <a:ext cx="3081975" cy="1121230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2" name="Espaço Reservado para Texto 14">
            <a:extLst>
              <a:ext uri="{FF2B5EF4-FFF2-40B4-BE49-F238E27FC236}">
                <a16:creationId xmlns:a16="http://schemas.microsoft.com/office/drawing/2014/main" id="{1314A100-8075-4D1D-995C-34F5838D58F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0666" y="3428263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rtlCol="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23" name="Espaço Reservado para Texto 14">
            <a:extLst>
              <a:ext uri="{FF2B5EF4-FFF2-40B4-BE49-F238E27FC236}">
                <a16:creationId xmlns:a16="http://schemas.microsoft.com/office/drawing/2014/main" id="{9C946523-4B92-4003-B43C-B01D972454F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27695" y="3428263"/>
            <a:ext cx="3081975" cy="1121230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5" name="Espaço Reservado para Texto 14">
            <a:extLst>
              <a:ext uri="{FF2B5EF4-FFF2-40B4-BE49-F238E27FC236}">
                <a16:creationId xmlns:a16="http://schemas.microsoft.com/office/drawing/2014/main" id="{F9BEEAAD-CC7F-427D-BCFF-1BBA5023AB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0666" y="4812041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rtlCol="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26" name="Espaço Reservado para Texto 14">
            <a:extLst>
              <a:ext uri="{FF2B5EF4-FFF2-40B4-BE49-F238E27FC236}">
                <a16:creationId xmlns:a16="http://schemas.microsoft.com/office/drawing/2014/main" id="{B6693A35-4411-4FE2-82FD-5D30D8D62A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27695" y="4812041"/>
            <a:ext cx="3081975" cy="1121230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7" name="Espaço Reservado para Data 3">
            <a:extLst>
              <a:ext uri="{FF2B5EF4-FFF2-40B4-BE49-F238E27FC236}">
                <a16:creationId xmlns:a16="http://schemas.microsoft.com/office/drawing/2014/main" id="{B658EBA7-4275-488A-B86F-67B70609FC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  <a:effectLst/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27" name="Espaço Reservado para Rodapé 4">
            <a:extLst>
              <a:ext uri="{FF2B5EF4-FFF2-40B4-BE49-F238E27FC236}">
                <a16:creationId xmlns:a16="http://schemas.microsoft.com/office/drawing/2014/main" id="{A59824DA-522A-4135-800A-60F504928B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7" name="Espaço Reservado para Imagem 8">
            <a:extLst>
              <a:ext uri="{FF2B5EF4-FFF2-40B4-BE49-F238E27FC236}">
                <a16:creationId xmlns:a16="http://schemas.microsoft.com/office/drawing/2014/main" id="{93D3F372-68E2-486A-A105-748C2BB245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83831" y="0"/>
            <a:ext cx="5508168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28" name="Espaço Reservado para o Número do Slide 5">
            <a:extLst>
              <a:ext uri="{FF2B5EF4-FFF2-40B4-BE49-F238E27FC236}">
                <a16:creationId xmlns:a16="http://schemas.microsoft.com/office/drawing/2014/main" id="{8D667147-015B-4B04-886E-3451355DC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71206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B09C70A-0F34-4BEB-BABD-659A58DC4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8F6663C8-5425-48D7-9E9D-F2B794222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599301"/>
            <a:ext cx="4114800" cy="607969"/>
          </a:xfrm>
          <a:prstGeom prst="rect">
            <a:avLst/>
          </a:prstGeom>
        </p:spPr>
        <p:txBody>
          <a:bodyPr rtlCol="0" anchor="ctr"/>
          <a:lstStyle>
            <a:lvl1pPr algn="ctr">
              <a:defRPr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34" name="Espaço Reservado para Texto 10">
            <a:extLst>
              <a:ext uri="{FF2B5EF4-FFF2-40B4-BE49-F238E27FC236}">
                <a16:creationId xmlns:a16="http://schemas.microsoft.com/office/drawing/2014/main" id="{781F399C-8EA8-402F-B2A4-828B062584C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62186" y="1011441"/>
            <a:ext cx="3467628" cy="56889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2000" cap="none" spc="100" baseline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35" name="Espaço Reservado para Texto 10">
            <a:extLst>
              <a:ext uri="{FF2B5EF4-FFF2-40B4-BE49-F238E27FC236}">
                <a16:creationId xmlns:a16="http://schemas.microsoft.com/office/drawing/2014/main" id="{07DF62A2-2B04-4192-9858-1F4C30EFDA5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0838" y="2564313"/>
            <a:ext cx="4750631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800" cap="none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910CB016-EEF8-4992-8F92-8FE3375CEB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739877" y="2564313"/>
            <a:ext cx="3532840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800" cap="none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30" name="Espaço Reservado para Conteúdo 29">
            <a:extLst>
              <a:ext uri="{FF2B5EF4-FFF2-40B4-BE49-F238E27FC236}">
                <a16:creationId xmlns:a16="http://schemas.microsoft.com/office/drawing/2014/main" id="{E7176063-74EF-4FC1-A687-2F5900412F5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911225" y="3187700"/>
            <a:ext cx="4749800" cy="277177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4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Clique para adicionar o conteúdo</a:t>
            </a:r>
          </a:p>
        </p:txBody>
      </p:sp>
      <p:sp>
        <p:nvSpPr>
          <p:cNvPr id="37" name="Espaço Reservado para Conteúdo 29">
            <a:extLst>
              <a:ext uri="{FF2B5EF4-FFF2-40B4-BE49-F238E27FC236}">
                <a16:creationId xmlns:a16="http://schemas.microsoft.com/office/drawing/2014/main" id="{1958214F-5F3C-4FBF-9DBD-97579EF4CF4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028164" y="3107442"/>
            <a:ext cx="4252612" cy="28829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4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Clique para adicionar o conteúdo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9058ECB-2935-45B1-80F1-ED38302C27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8FC42CC-A62B-40E8-907A-F15D7C216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33E0735-85DE-48C3-8FE9-0754F9ABD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A87306C-81BA-4795-A5CA-9392456A8C1E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8116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o de ação de dois a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1A378E50-94EF-4230-91B3-4CDA4804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749477" y="4411918"/>
            <a:ext cx="7895340" cy="344415"/>
            <a:chOff x="2749477" y="4411918"/>
            <a:chExt cx="7895340" cy="344415"/>
          </a:xfrm>
        </p:grpSpPr>
        <p:cxnSp>
          <p:nvCxnSpPr>
            <p:cNvPr id="102" name="Conector Reto 101">
              <a:extLst>
                <a:ext uri="{FF2B5EF4-FFF2-40B4-BE49-F238E27FC236}">
                  <a16:creationId xmlns:a16="http://schemas.microsoft.com/office/drawing/2014/main" id="{3FDF687F-1594-4839-AA46-5DACB2E04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9477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to 102">
              <a:extLst>
                <a:ext uri="{FF2B5EF4-FFF2-40B4-BE49-F238E27FC236}">
                  <a16:creationId xmlns:a16="http://schemas.microsoft.com/office/drawing/2014/main" id="{EAD917A9-665D-46F4-8911-E2881838B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9668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to 103">
              <a:extLst>
                <a:ext uri="{FF2B5EF4-FFF2-40B4-BE49-F238E27FC236}">
                  <a16:creationId xmlns:a16="http://schemas.microsoft.com/office/drawing/2014/main" id="{37D52265-C77D-45A6-96A5-2656848A3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3557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4075B284-B3F9-49E3-A5BC-FBFD2C706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750737" y="2675138"/>
            <a:ext cx="6313957" cy="344415"/>
            <a:chOff x="2750737" y="2675138"/>
            <a:chExt cx="6313957" cy="344415"/>
          </a:xfrm>
        </p:grpSpPr>
        <p:cxnSp>
          <p:nvCxnSpPr>
            <p:cNvPr id="148" name="Conector Reto 147">
              <a:extLst>
                <a:ext uri="{FF2B5EF4-FFF2-40B4-BE49-F238E27FC236}">
                  <a16:creationId xmlns:a16="http://schemas.microsoft.com/office/drawing/2014/main" id="{1D75FFD8-965E-47C7-B05F-A941B5164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750737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ector Reto 149">
              <a:extLst>
                <a:ext uri="{FF2B5EF4-FFF2-40B4-BE49-F238E27FC236}">
                  <a16:creationId xmlns:a16="http://schemas.microsoft.com/office/drawing/2014/main" id="{ABDDFF1A-AABD-4DA5-9811-02C414913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116887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ector Reto 151">
              <a:extLst>
                <a:ext uri="{FF2B5EF4-FFF2-40B4-BE49-F238E27FC236}">
                  <a16:creationId xmlns:a16="http://schemas.microsoft.com/office/drawing/2014/main" id="{7862A0FB-DDED-42C5-B28D-D466080F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063434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id="{7CD073CE-AA33-40C2-9636-3F5C23605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2241" y="693422"/>
            <a:ext cx="3607518" cy="633402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58" name="Espaço Reservado para Texto 14">
            <a:extLst>
              <a:ext uri="{FF2B5EF4-FFF2-40B4-BE49-F238E27FC236}">
                <a16:creationId xmlns:a16="http://schemas.microsoft.com/office/drawing/2014/main" id="{FC053B39-4BE6-44B3-8D93-ED230B1611A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200550"/>
            <a:ext cx="1440088" cy="46959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9" name="Espaço Reservado para Texto 14">
            <a:extLst>
              <a:ext uri="{FF2B5EF4-FFF2-40B4-BE49-F238E27FC236}">
                <a16:creationId xmlns:a16="http://schemas.microsoft.com/office/drawing/2014/main" id="{95F74BD3-C751-4644-9E0D-36D890A6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200550"/>
            <a:ext cx="1440088" cy="46959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60" name="Espaço Reservado para Texto 14">
            <a:extLst>
              <a:ext uri="{FF2B5EF4-FFF2-40B4-BE49-F238E27FC236}">
                <a16:creationId xmlns:a16="http://schemas.microsoft.com/office/drawing/2014/main" id="{3D5CF2BE-8C0B-408F-AEEB-45E3B588305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200550"/>
            <a:ext cx="1440088" cy="46959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6" name="Espaço Reservado para Texto 14">
            <a:extLst>
              <a:ext uri="{FF2B5EF4-FFF2-40B4-BE49-F238E27FC236}">
                <a16:creationId xmlns:a16="http://schemas.microsoft.com/office/drawing/2014/main" id="{4A07D9B0-4F06-4D69-B211-37FC634E508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804" y="2739533"/>
            <a:ext cx="10210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ano</a:t>
            </a:r>
          </a:p>
        </p:txBody>
      </p:sp>
      <p:sp>
        <p:nvSpPr>
          <p:cNvPr id="20" name="Espaço Reservado para Texto 14">
            <a:extLst>
              <a:ext uri="{FF2B5EF4-FFF2-40B4-BE49-F238E27FC236}">
                <a16:creationId xmlns:a16="http://schemas.microsoft.com/office/drawing/2014/main" id="{E36FDE7A-7F96-4A7E-AB4F-DBCEFD81C3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1" name="Espaço Reservado para Texto 14">
            <a:extLst>
              <a:ext uri="{FF2B5EF4-FFF2-40B4-BE49-F238E27FC236}">
                <a16:creationId xmlns:a16="http://schemas.microsoft.com/office/drawing/2014/main" id="{C3C9C771-CEBA-46FF-9941-0F82E4028C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2" name="Espaço Reservado para Texto 14">
            <a:extLst>
              <a:ext uri="{FF2B5EF4-FFF2-40B4-BE49-F238E27FC236}">
                <a16:creationId xmlns:a16="http://schemas.microsoft.com/office/drawing/2014/main" id="{945F6154-355B-4195-8155-1E8C079CDE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3" name="Espaço Reservado para Texto 14">
            <a:extLst>
              <a:ext uri="{FF2B5EF4-FFF2-40B4-BE49-F238E27FC236}">
                <a16:creationId xmlns:a16="http://schemas.microsoft.com/office/drawing/2014/main" id="{B8E228D5-C0F1-4215-8880-B28856B6F7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4" name="Espaço Reservado para Texto 14">
            <a:extLst>
              <a:ext uri="{FF2B5EF4-FFF2-40B4-BE49-F238E27FC236}">
                <a16:creationId xmlns:a16="http://schemas.microsoft.com/office/drawing/2014/main" id="{5568E40A-0330-4C80-9F64-FB6C4B7CC1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5" name="Espaço Reservado para Texto 14">
            <a:extLst>
              <a:ext uri="{FF2B5EF4-FFF2-40B4-BE49-F238E27FC236}">
                <a16:creationId xmlns:a16="http://schemas.microsoft.com/office/drawing/2014/main" id="{EC8A3FD2-F6F6-40A0-89E1-7769CBB8D4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6" name="Espaço Reservado para Texto 14">
            <a:extLst>
              <a:ext uri="{FF2B5EF4-FFF2-40B4-BE49-F238E27FC236}">
                <a16:creationId xmlns:a16="http://schemas.microsoft.com/office/drawing/2014/main" id="{A882D901-8E7C-431B-B6E9-14C8BD5B22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7" name="Espaço Reservado para Texto 14">
            <a:extLst>
              <a:ext uri="{FF2B5EF4-FFF2-40B4-BE49-F238E27FC236}">
                <a16:creationId xmlns:a16="http://schemas.microsoft.com/office/drawing/2014/main" id="{2051E2EF-F729-4B79-8CD4-C0D60EE9AD0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8" name="Espaço Reservado para Texto 14">
            <a:extLst>
              <a:ext uri="{FF2B5EF4-FFF2-40B4-BE49-F238E27FC236}">
                <a16:creationId xmlns:a16="http://schemas.microsoft.com/office/drawing/2014/main" id="{A8A6BF26-67C7-4AFD-82B4-5F8831E627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9" name="Espaço Reservado para Texto 14">
            <a:extLst>
              <a:ext uri="{FF2B5EF4-FFF2-40B4-BE49-F238E27FC236}">
                <a16:creationId xmlns:a16="http://schemas.microsoft.com/office/drawing/2014/main" id="{9D579002-8C14-4A35-90BB-43E508420D9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0" name="Espaço Reservado para Texto 14">
            <a:extLst>
              <a:ext uri="{FF2B5EF4-FFF2-40B4-BE49-F238E27FC236}">
                <a16:creationId xmlns:a16="http://schemas.microsoft.com/office/drawing/2014/main" id="{AA2D386B-15E3-4543-8D79-5B890CB60E7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1" name="Espaço Reservado para Texto 14">
            <a:extLst>
              <a:ext uri="{FF2B5EF4-FFF2-40B4-BE49-F238E27FC236}">
                <a16:creationId xmlns:a16="http://schemas.microsoft.com/office/drawing/2014/main" id="{D1BBCCCB-0A70-4CE2-AC23-DC53C20096B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61" name="Espaço Reservado para Texto 14">
            <a:extLst>
              <a:ext uri="{FF2B5EF4-FFF2-40B4-BE49-F238E27FC236}">
                <a16:creationId xmlns:a16="http://schemas.microsoft.com/office/drawing/2014/main" id="{83DD38EA-382F-4255-927F-5F23153D51A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4003137"/>
            <a:ext cx="1440088" cy="408780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62" name="Espaço Reservado para Texto 14">
            <a:extLst>
              <a:ext uri="{FF2B5EF4-FFF2-40B4-BE49-F238E27FC236}">
                <a16:creationId xmlns:a16="http://schemas.microsoft.com/office/drawing/2014/main" id="{DDBB317C-ECEA-48F8-B070-51A7C7B4CDB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4003137"/>
            <a:ext cx="1440088" cy="408780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63" name="Espaço Reservado para Texto 14">
            <a:extLst>
              <a:ext uri="{FF2B5EF4-FFF2-40B4-BE49-F238E27FC236}">
                <a16:creationId xmlns:a16="http://schemas.microsoft.com/office/drawing/2014/main" id="{5C19CD78-318A-4E21-9027-254A8711F4C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4003137"/>
            <a:ext cx="1440088" cy="408780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7" name="Espaço Reservado para Texto 14">
            <a:extLst>
              <a:ext uri="{FF2B5EF4-FFF2-40B4-BE49-F238E27FC236}">
                <a16:creationId xmlns:a16="http://schemas.microsoft.com/office/drawing/2014/main" id="{A437805B-FB40-4996-AD55-1BF1A2D64F0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804" y="4437609"/>
            <a:ext cx="10210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ano</a:t>
            </a:r>
          </a:p>
        </p:txBody>
      </p:sp>
      <p:sp>
        <p:nvSpPr>
          <p:cNvPr id="32" name="Espaço Reservado para Texto 14">
            <a:extLst>
              <a:ext uri="{FF2B5EF4-FFF2-40B4-BE49-F238E27FC236}">
                <a16:creationId xmlns:a16="http://schemas.microsoft.com/office/drawing/2014/main" id="{40A55730-770B-4851-B7C1-A3AE260339E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3" name="Espaço Reservado para Texto 14">
            <a:extLst>
              <a:ext uri="{FF2B5EF4-FFF2-40B4-BE49-F238E27FC236}">
                <a16:creationId xmlns:a16="http://schemas.microsoft.com/office/drawing/2014/main" id="{32F5F67C-8450-4CC2-984C-18CEA2A424F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4" name="Espaço Reservado para Texto 14">
            <a:extLst>
              <a:ext uri="{FF2B5EF4-FFF2-40B4-BE49-F238E27FC236}">
                <a16:creationId xmlns:a16="http://schemas.microsoft.com/office/drawing/2014/main" id="{205940B1-D0A7-4FA0-8075-1DD875262A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5" name="Espaço Reservado para Texto 14">
            <a:extLst>
              <a:ext uri="{FF2B5EF4-FFF2-40B4-BE49-F238E27FC236}">
                <a16:creationId xmlns:a16="http://schemas.microsoft.com/office/drawing/2014/main" id="{FF257E24-EF53-4359-8CF5-CC42A8F66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6" name="Espaço Reservado para Texto 14">
            <a:extLst>
              <a:ext uri="{FF2B5EF4-FFF2-40B4-BE49-F238E27FC236}">
                <a16:creationId xmlns:a16="http://schemas.microsoft.com/office/drawing/2014/main" id="{5A2166B8-0F7E-45E9-970E-79F921472A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7" name="Espaço Reservado para Texto 14">
            <a:extLst>
              <a:ext uri="{FF2B5EF4-FFF2-40B4-BE49-F238E27FC236}">
                <a16:creationId xmlns:a16="http://schemas.microsoft.com/office/drawing/2014/main" id="{FF45DCBF-40C1-4B85-9196-4C0237FA8C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8" name="Espaço Reservado para Texto 14">
            <a:extLst>
              <a:ext uri="{FF2B5EF4-FFF2-40B4-BE49-F238E27FC236}">
                <a16:creationId xmlns:a16="http://schemas.microsoft.com/office/drawing/2014/main" id="{E0182695-A664-4408-ACB6-D9273831D5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9" name="Espaço Reservado para Texto 14">
            <a:extLst>
              <a:ext uri="{FF2B5EF4-FFF2-40B4-BE49-F238E27FC236}">
                <a16:creationId xmlns:a16="http://schemas.microsoft.com/office/drawing/2014/main" id="{2928531F-4FEC-4B06-9428-27244D33B93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0" name="Espaço Reservado para Texto 14">
            <a:extLst>
              <a:ext uri="{FF2B5EF4-FFF2-40B4-BE49-F238E27FC236}">
                <a16:creationId xmlns:a16="http://schemas.microsoft.com/office/drawing/2014/main" id="{E678C8DB-AF28-4A99-B976-36F54BA279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1" name="Espaço Reservado para Texto 14">
            <a:extLst>
              <a:ext uri="{FF2B5EF4-FFF2-40B4-BE49-F238E27FC236}">
                <a16:creationId xmlns:a16="http://schemas.microsoft.com/office/drawing/2014/main" id="{FB1CBFC6-0E9C-4ECA-A915-798C00479D6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2" name="Espaço Reservado para Texto 14">
            <a:extLst>
              <a:ext uri="{FF2B5EF4-FFF2-40B4-BE49-F238E27FC236}">
                <a16:creationId xmlns:a16="http://schemas.microsoft.com/office/drawing/2014/main" id="{B4EC71CB-AE6D-46A0-87B4-6E2BD6A1CF6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3" name="Espaço Reservado para Texto 14">
            <a:extLst>
              <a:ext uri="{FF2B5EF4-FFF2-40B4-BE49-F238E27FC236}">
                <a16:creationId xmlns:a16="http://schemas.microsoft.com/office/drawing/2014/main" id="{16A1EE39-3790-4721-9E09-19024F590A9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grpSp>
        <p:nvGrpSpPr>
          <p:cNvPr id="44" name="Grupo 43">
            <a:extLst>
              <a:ext uri="{FF2B5EF4-FFF2-40B4-BE49-F238E27FC236}">
                <a16:creationId xmlns:a16="http://schemas.microsoft.com/office/drawing/2014/main" id="{D4F8B141-9EE2-47E7-AF2A-94CECF907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47081" y="4694680"/>
            <a:ext cx="8510121" cy="0"/>
            <a:chOff x="1504814" y="2488864"/>
            <a:chExt cx="8510121" cy="0"/>
          </a:xfrm>
        </p:grpSpPr>
        <p:cxnSp>
          <p:nvCxnSpPr>
            <p:cNvPr id="45" name="Conector Reto 44">
              <a:extLst>
                <a:ext uri="{FF2B5EF4-FFF2-40B4-BE49-F238E27FC236}">
                  <a16:creationId xmlns:a16="http://schemas.microsoft.com/office/drawing/2014/main" id="{0D73D561-653C-420E-BC66-5DA51DD36C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D3729D46-C590-474A-BF51-5B9D4359EB7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to 46">
              <a:extLst>
                <a:ext uri="{FF2B5EF4-FFF2-40B4-BE49-F238E27FC236}">
                  <a16:creationId xmlns:a16="http://schemas.microsoft.com/office/drawing/2014/main" id="{148D21A3-16A8-4ECB-832A-29159F1D20E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to 47">
              <a:extLst>
                <a:ext uri="{FF2B5EF4-FFF2-40B4-BE49-F238E27FC236}">
                  <a16:creationId xmlns:a16="http://schemas.microsoft.com/office/drawing/2014/main" id="{DB217E3B-A68A-4BBD-889D-C078F6616C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3AC64796-B68D-4AE1-A16E-54663926A7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869D787A-5A6E-4ADB-BAAA-FC5EF3EF1B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to 50">
              <a:extLst>
                <a:ext uri="{FF2B5EF4-FFF2-40B4-BE49-F238E27FC236}">
                  <a16:creationId xmlns:a16="http://schemas.microsoft.com/office/drawing/2014/main" id="{1E371F89-9862-4F45-9CA4-A53BF2C3F7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to 51">
              <a:extLst>
                <a:ext uri="{FF2B5EF4-FFF2-40B4-BE49-F238E27FC236}">
                  <a16:creationId xmlns:a16="http://schemas.microsoft.com/office/drawing/2014/main" id="{819AC00F-FB14-4E51-ABB2-C72FB6C0A0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to 52">
              <a:extLst>
                <a:ext uri="{FF2B5EF4-FFF2-40B4-BE49-F238E27FC236}">
                  <a16:creationId xmlns:a16="http://schemas.microsoft.com/office/drawing/2014/main" id="{E083D041-D6E2-4DFF-A37E-21E03F46AF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E4589E1D-9976-4550-917F-D88195CDCE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to 54">
              <a:extLst>
                <a:ext uri="{FF2B5EF4-FFF2-40B4-BE49-F238E27FC236}">
                  <a16:creationId xmlns:a16="http://schemas.microsoft.com/office/drawing/2014/main" id="{1065CC16-DED3-4048-8705-CA87554422D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upo 132">
            <a:extLst>
              <a:ext uri="{FF2B5EF4-FFF2-40B4-BE49-F238E27FC236}">
                <a16:creationId xmlns:a16="http://schemas.microsoft.com/office/drawing/2014/main" id="{4EDC1B45-4090-4B45-80FB-8DF542E67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72910" y="4599626"/>
            <a:ext cx="8858463" cy="174171"/>
            <a:chOff x="1835966" y="4162015"/>
            <a:chExt cx="8858463" cy="174171"/>
          </a:xfrm>
        </p:grpSpPr>
        <p:sp>
          <p:nvSpPr>
            <p:cNvPr id="90" name="Oval 234">
              <a:extLst>
                <a:ext uri="{FF2B5EF4-FFF2-40B4-BE49-F238E27FC236}">
                  <a16:creationId xmlns:a16="http://schemas.microsoft.com/office/drawing/2014/main" id="{1EFAF30E-1CB4-4DCC-B1A8-30450AECD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91" name="Oval 236">
              <a:extLst>
                <a:ext uri="{FF2B5EF4-FFF2-40B4-BE49-F238E27FC236}">
                  <a16:creationId xmlns:a16="http://schemas.microsoft.com/office/drawing/2014/main" id="{A53911EE-BFCB-48ED-9821-C8FD04498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92" name="Oval 238">
              <a:extLst>
                <a:ext uri="{FF2B5EF4-FFF2-40B4-BE49-F238E27FC236}">
                  <a16:creationId xmlns:a16="http://schemas.microsoft.com/office/drawing/2014/main" id="{AE84E691-02AF-4C42-B3B7-EE46E825C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93" name="Oval 240">
              <a:extLst>
                <a:ext uri="{FF2B5EF4-FFF2-40B4-BE49-F238E27FC236}">
                  <a16:creationId xmlns:a16="http://schemas.microsoft.com/office/drawing/2014/main" id="{EB9041A9-2967-41AF-BE0A-A7476B97B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94" name="Oval 242">
              <a:extLst>
                <a:ext uri="{FF2B5EF4-FFF2-40B4-BE49-F238E27FC236}">
                  <a16:creationId xmlns:a16="http://schemas.microsoft.com/office/drawing/2014/main" id="{2B7F05AE-8C2E-43EB-BBA0-897D173AF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95" name="Oval 244">
              <a:extLst>
                <a:ext uri="{FF2B5EF4-FFF2-40B4-BE49-F238E27FC236}">
                  <a16:creationId xmlns:a16="http://schemas.microsoft.com/office/drawing/2014/main" id="{4248E8A5-3D01-49ED-BEC6-0D27C4C50B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96" name="Oval 246">
              <a:extLst>
                <a:ext uri="{FF2B5EF4-FFF2-40B4-BE49-F238E27FC236}">
                  <a16:creationId xmlns:a16="http://schemas.microsoft.com/office/drawing/2014/main" id="{A50B1FA2-FFAB-4A04-8C04-CF6BC1BCD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97" name="Oval 248">
              <a:extLst>
                <a:ext uri="{FF2B5EF4-FFF2-40B4-BE49-F238E27FC236}">
                  <a16:creationId xmlns:a16="http://schemas.microsoft.com/office/drawing/2014/main" id="{B70F9284-E3A9-4E8C-9C28-93D985513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98" name="Oval 250">
              <a:extLst>
                <a:ext uri="{FF2B5EF4-FFF2-40B4-BE49-F238E27FC236}">
                  <a16:creationId xmlns:a16="http://schemas.microsoft.com/office/drawing/2014/main" id="{494AA308-491E-44AE-A81D-E62D362FC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99" name="Oval 252">
              <a:extLst>
                <a:ext uri="{FF2B5EF4-FFF2-40B4-BE49-F238E27FC236}">
                  <a16:creationId xmlns:a16="http://schemas.microsoft.com/office/drawing/2014/main" id="{03B58A61-0691-4D1F-9A25-7CCB12DA9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00" name="Oval 254">
              <a:extLst>
                <a:ext uri="{FF2B5EF4-FFF2-40B4-BE49-F238E27FC236}">
                  <a16:creationId xmlns:a16="http://schemas.microsoft.com/office/drawing/2014/main" id="{57F5DE50-7369-4681-A8F6-5E935A517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01" name="Oval 256">
              <a:extLst>
                <a:ext uri="{FF2B5EF4-FFF2-40B4-BE49-F238E27FC236}">
                  <a16:creationId xmlns:a16="http://schemas.microsoft.com/office/drawing/2014/main" id="{4C666F7C-EBDE-456E-B607-1E0FA6924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</p:grpSp>
      <p:grpSp>
        <p:nvGrpSpPr>
          <p:cNvPr id="105" name="Grupo 104">
            <a:extLst>
              <a:ext uri="{FF2B5EF4-FFF2-40B4-BE49-F238E27FC236}">
                <a16:creationId xmlns:a16="http://schemas.microsoft.com/office/drawing/2014/main" id="{FFFF66A7-062A-4A45-8A10-A8F847AF1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49387" y="2999128"/>
            <a:ext cx="8510121" cy="0"/>
            <a:chOff x="1504814" y="2488864"/>
            <a:chExt cx="8510121" cy="0"/>
          </a:xfrm>
        </p:grpSpPr>
        <p:cxnSp>
          <p:nvCxnSpPr>
            <p:cNvPr id="106" name="Conector Reto 105">
              <a:extLst>
                <a:ext uri="{FF2B5EF4-FFF2-40B4-BE49-F238E27FC236}">
                  <a16:creationId xmlns:a16="http://schemas.microsoft.com/office/drawing/2014/main" id="{A2090933-BFE5-4598-998F-C285703942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to 106">
              <a:extLst>
                <a:ext uri="{FF2B5EF4-FFF2-40B4-BE49-F238E27FC236}">
                  <a16:creationId xmlns:a16="http://schemas.microsoft.com/office/drawing/2014/main" id="{C7E50B9E-AD14-448E-B2DF-ED1D0F49086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to 107">
              <a:extLst>
                <a:ext uri="{FF2B5EF4-FFF2-40B4-BE49-F238E27FC236}">
                  <a16:creationId xmlns:a16="http://schemas.microsoft.com/office/drawing/2014/main" id="{1F782020-9AE0-4B20-ACD4-057C60173A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to 108">
              <a:extLst>
                <a:ext uri="{FF2B5EF4-FFF2-40B4-BE49-F238E27FC236}">
                  <a16:creationId xmlns:a16="http://schemas.microsoft.com/office/drawing/2014/main" id="{DE1A502D-7651-4CBE-81DE-FF4F102DAA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to 109">
              <a:extLst>
                <a:ext uri="{FF2B5EF4-FFF2-40B4-BE49-F238E27FC236}">
                  <a16:creationId xmlns:a16="http://schemas.microsoft.com/office/drawing/2014/main" id="{D4C29AAF-4E83-44DA-A084-3FF3C70F61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to 110">
              <a:extLst>
                <a:ext uri="{FF2B5EF4-FFF2-40B4-BE49-F238E27FC236}">
                  <a16:creationId xmlns:a16="http://schemas.microsoft.com/office/drawing/2014/main" id="{AC5616E9-1DAC-4713-A257-8682DD24AC5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to 111">
              <a:extLst>
                <a:ext uri="{FF2B5EF4-FFF2-40B4-BE49-F238E27FC236}">
                  <a16:creationId xmlns:a16="http://schemas.microsoft.com/office/drawing/2014/main" id="{ACDC726D-AB0E-4ED3-82DB-9DD54ADB10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ector Reto 112">
              <a:extLst>
                <a:ext uri="{FF2B5EF4-FFF2-40B4-BE49-F238E27FC236}">
                  <a16:creationId xmlns:a16="http://schemas.microsoft.com/office/drawing/2014/main" id="{12F1E4A6-E07E-4550-AB72-53438E0C4F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ector Reto 113">
              <a:extLst>
                <a:ext uri="{FF2B5EF4-FFF2-40B4-BE49-F238E27FC236}">
                  <a16:creationId xmlns:a16="http://schemas.microsoft.com/office/drawing/2014/main" id="{6B638F82-2127-4858-AA45-F08A1CADAB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to 114">
              <a:extLst>
                <a:ext uri="{FF2B5EF4-FFF2-40B4-BE49-F238E27FC236}">
                  <a16:creationId xmlns:a16="http://schemas.microsoft.com/office/drawing/2014/main" id="{028005E8-9894-4966-8BDE-95577A6039D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Reto 115">
              <a:extLst>
                <a:ext uri="{FF2B5EF4-FFF2-40B4-BE49-F238E27FC236}">
                  <a16:creationId xmlns:a16="http://schemas.microsoft.com/office/drawing/2014/main" id="{CFFBFEB2-9943-4D83-86DB-1A86AC15E8E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upo 133">
            <a:extLst>
              <a:ext uri="{FF2B5EF4-FFF2-40B4-BE49-F238E27FC236}">
                <a16:creationId xmlns:a16="http://schemas.microsoft.com/office/drawing/2014/main" id="{67045F09-8CF5-4E51-A65C-54F8BF0158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72910" y="2903401"/>
            <a:ext cx="8858463" cy="174171"/>
            <a:chOff x="1835966" y="4162015"/>
            <a:chExt cx="8858463" cy="174171"/>
          </a:xfrm>
        </p:grpSpPr>
        <p:sp>
          <p:nvSpPr>
            <p:cNvPr id="135" name="Oval 234">
              <a:extLst>
                <a:ext uri="{FF2B5EF4-FFF2-40B4-BE49-F238E27FC236}">
                  <a16:creationId xmlns:a16="http://schemas.microsoft.com/office/drawing/2014/main" id="{09B4CFFD-0C29-4685-915E-4DC40D4D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36" name="Oval 236">
              <a:extLst>
                <a:ext uri="{FF2B5EF4-FFF2-40B4-BE49-F238E27FC236}">
                  <a16:creationId xmlns:a16="http://schemas.microsoft.com/office/drawing/2014/main" id="{736381B7-7D05-4040-9A1B-191841576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37" name="Oval 238">
              <a:extLst>
                <a:ext uri="{FF2B5EF4-FFF2-40B4-BE49-F238E27FC236}">
                  <a16:creationId xmlns:a16="http://schemas.microsoft.com/office/drawing/2014/main" id="{4F77152F-41F4-45EC-B530-B38C5111C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38" name="Oval 240">
              <a:extLst>
                <a:ext uri="{FF2B5EF4-FFF2-40B4-BE49-F238E27FC236}">
                  <a16:creationId xmlns:a16="http://schemas.microsoft.com/office/drawing/2014/main" id="{8FB428D5-0A0E-4CF3-A223-9F4F7B386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39" name="Oval 242">
              <a:extLst>
                <a:ext uri="{FF2B5EF4-FFF2-40B4-BE49-F238E27FC236}">
                  <a16:creationId xmlns:a16="http://schemas.microsoft.com/office/drawing/2014/main" id="{A4275727-B33C-4EB0-9E6E-7CE335603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40" name="Oval 244">
              <a:extLst>
                <a:ext uri="{FF2B5EF4-FFF2-40B4-BE49-F238E27FC236}">
                  <a16:creationId xmlns:a16="http://schemas.microsoft.com/office/drawing/2014/main" id="{7998F366-05B2-42D3-9B4E-CD7F91FB9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41" name="Oval 246">
              <a:extLst>
                <a:ext uri="{FF2B5EF4-FFF2-40B4-BE49-F238E27FC236}">
                  <a16:creationId xmlns:a16="http://schemas.microsoft.com/office/drawing/2014/main" id="{8593BF6C-17E2-4AB7-85D7-0B93D2376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42" name="Oval 248">
              <a:extLst>
                <a:ext uri="{FF2B5EF4-FFF2-40B4-BE49-F238E27FC236}">
                  <a16:creationId xmlns:a16="http://schemas.microsoft.com/office/drawing/2014/main" id="{74F85EBE-E43B-4B81-85F1-89969EC56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43" name="Oval 250">
              <a:extLst>
                <a:ext uri="{FF2B5EF4-FFF2-40B4-BE49-F238E27FC236}">
                  <a16:creationId xmlns:a16="http://schemas.microsoft.com/office/drawing/2014/main" id="{16C21525-8829-45F3-8C9F-05274678E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44" name="Oval 252">
              <a:extLst>
                <a:ext uri="{FF2B5EF4-FFF2-40B4-BE49-F238E27FC236}">
                  <a16:creationId xmlns:a16="http://schemas.microsoft.com/office/drawing/2014/main" id="{8FFF03BC-2EFF-4AF5-B788-A1FEA5378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45" name="Oval 254">
              <a:extLst>
                <a:ext uri="{FF2B5EF4-FFF2-40B4-BE49-F238E27FC236}">
                  <a16:creationId xmlns:a16="http://schemas.microsoft.com/office/drawing/2014/main" id="{D811BD14-6461-4DD9-9A2C-BFC2C9553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46" name="Oval 256">
              <a:extLst>
                <a:ext uri="{FF2B5EF4-FFF2-40B4-BE49-F238E27FC236}">
                  <a16:creationId xmlns:a16="http://schemas.microsoft.com/office/drawing/2014/main" id="{929BB859-9DB9-433D-8C7B-91E7FED48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</p:grpSp>
      <p:pic>
        <p:nvPicPr>
          <p:cNvPr id="159" name="Elemento gráfico 158">
            <a:extLst>
              <a:ext uri="{FF2B5EF4-FFF2-40B4-BE49-F238E27FC236}">
                <a16:creationId xmlns:a16="http://schemas.microsoft.com/office/drawing/2014/main" id="{A24C8354-AD07-4B50-9334-314D6B2B1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6237133"/>
            <a:ext cx="12191999" cy="620867"/>
          </a:xfrm>
          <a:prstGeom prst="rect">
            <a:avLst/>
          </a:prstGeom>
        </p:spPr>
      </p:pic>
      <p:sp>
        <p:nvSpPr>
          <p:cNvPr id="160" name="Espaço Reservado para Data 2">
            <a:extLst>
              <a:ext uri="{FF2B5EF4-FFF2-40B4-BE49-F238E27FC236}">
                <a16:creationId xmlns:a16="http://schemas.microsoft.com/office/drawing/2014/main" id="{D3F09D93-A56A-41E4-A3BA-42472B0A38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161" name="Espaço Reservado para Rodapé 3">
            <a:extLst>
              <a:ext uri="{FF2B5EF4-FFF2-40B4-BE49-F238E27FC236}">
                <a16:creationId xmlns:a16="http://schemas.microsoft.com/office/drawing/2014/main" id="{5951592E-5737-43C9-B6B0-D13407661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62" name="Espaço Reservado para o Número do Slide 4">
            <a:extLst>
              <a:ext uri="{FF2B5EF4-FFF2-40B4-BE49-F238E27FC236}">
                <a16:creationId xmlns:a16="http://schemas.microsoft.com/office/drawing/2014/main" id="{3B542197-0399-4FBD-A10C-B97A68AA2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7062562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ç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D96D4A-16D3-4C35-A383-2DF039D54C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9728" y="317739"/>
            <a:ext cx="4114800" cy="623923"/>
          </a:xfrm>
          <a:prstGeom prst="rect">
            <a:avLst/>
          </a:prstGeom>
        </p:spPr>
        <p:txBody>
          <a:bodyPr rtlCol="0" anchor="ctr"/>
          <a:lstStyle>
            <a:lvl1pPr>
              <a:defRPr sz="2400" cap="all" spc="1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FF255611-8280-41F3-A5FA-821E144AEA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14400" y="905856"/>
            <a:ext cx="5759450" cy="5047269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 cap="all" baseline="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600" cap="all" baseline="0">
                <a:solidFill>
                  <a:schemeClr val="accent5">
                    <a:lumMod val="50000"/>
                  </a:schemeClr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accent5">
                    <a:lumMod val="50000"/>
                  </a:schemeClr>
                </a:solidFill>
              </a:defRPr>
            </a:lvl3pPr>
            <a:lvl4pPr marL="13716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4pPr>
            <a:lvl5pPr marL="18288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Clique para adicionar o conteúdo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3453DB9-3C4B-4136-96D2-08A7D5AD4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1464841-801A-499A-BFD2-9731D2D89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8" name="Espaço Reservado para Imagem 8">
            <a:extLst>
              <a:ext uri="{FF2B5EF4-FFF2-40B4-BE49-F238E27FC236}">
                <a16:creationId xmlns:a16="http://schemas.microsoft.com/office/drawing/2014/main" id="{A6BF61C1-4A8C-44D4-901D-E065B7B42A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98229" y="0"/>
            <a:ext cx="459377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9C78F9D-CD73-4D53-A871-D6C0B643A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378806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ssa equipe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tângulo 34">
            <a:extLst>
              <a:ext uri="{FF2B5EF4-FFF2-40B4-BE49-F238E27FC236}">
                <a16:creationId xmlns:a16="http://schemas.microsoft.com/office/drawing/2014/main" id="{7726902C-381D-4629-AF04-0689A76C5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354286"/>
            <a:ext cx="12192001" cy="2503713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80C3F3-53A4-4049-96CE-C6C4EB9DA6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544286"/>
            <a:ext cx="4114800" cy="747929"/>
          </a:xfrm>
          <a:prstGeom prst="rect">
            <a:avLst/>
          </a:prstGeom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3F669E6E-28BD-4FC9-BFB3-B42707D25A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7731" y="2427897"/>
            <a:ext cx="2099702" cy="211522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B0CE1D3C-6E95-41C8-9202-B6BACEA97C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3729" y="4731112"/>
            <a:ext cx="2487705" cy="53139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A90F4B16-F669-4D35-8B6D-5DE38097DD9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3728" y="5199750"/>
            <a:ext cx="2487705" cy="531393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90D56BE-BB71-4ADC-B308-883B7BB63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3729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8" name="Espaço Reservado para Imagem 9">
            <a:extLst>
              <a:ext uri="{FF2B5EF4-FFF2-40B4-BE49-F238E27FC236}">
                <a16:creationId xmlns:a16="http://schemas.microsoft.com/office/drawing/2014/main" id="{24532133-7BD7-49DF-96C1-B4A992CE4DF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667826" y="2427897"/>
            <a:ext cx="2099702" cy="211522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AF4F5B9-821C-4A57-B5E2-055949CECC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73824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6" name="Espaço Reservado para Texto 10">
            <a:extLst>
              <a:ext uri="{FF2B5EF4-FFF2-40B4-BE49-F238E27FC236}">
                <a16:creationId xmlns:a16="http://schemas.microsoft.com/office/drawing/2014/main" id="{63893EB3-C98E-4A69-A71C-7C922128375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73826" y="4731112"/>
            <a:ext cx="2487705" cy="53139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27" name="Espaço Reservado para Texto 10">
            <a:extLst>
              <a:ext uri="{FF2B5EF4-FFF2-40B4-BE49-F238E27FC236}">
                <a16:creationId xmlns:a16="http://schemas.microsoft.com/office/drawing/2014/main" id="{5D0352AF-E877-45F2-9868-A8A1E017A91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73825" y="5199750"/>
            <a:ext cx="2487705" cy="531393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20" name="Espaço Reservado para Imagem 9">
            <a:extLst>
              <a:ext uri="{FF2B5EF4-FFF2-40B4-BE49-F238E27FC236}">
                <a16:creationId xmlns:a16="http://schemas.microsoft.com/office/drawing/2014/main" id="{750DAF93-603B-44B6-99DC-79A63DC3A1F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437921" y="2427897"/>
            <a:ext cx="2099702" cy="211522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C372AD67-26BA-4843-BAFE-B661A05BB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43919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FE0EAD7F-FBD0-4EA0-A7E7-5E65604B4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14014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8" name="Espaço Reservado para Texto 10">
            <a:extLst>
              <a:ext uri="{FF2B5EF4-FFF2-40B4-BE49-F238E27FC236}">
                <a16:creationId xmlns:a16="http://schemas.microsoft.com/office/drawing/2014/main" id="{DA3EAA29-D608-4031-9C0E-0610D1886CA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43921" y="4731112"/>
            <a:ext cx="2487705" cy="53139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29" name="Espaço Reservado para Texto 10">
            <a:extLst>
              <a:ext uri="{FF2B5EF4-FFF2-40B4-BE49-F238E27FC236}">
                <a16:creationId xmlns:a16="http://schemas.microsoft.com/office/drawing/2014/main" id="{1DC4676B-9880-4C33-A8A2-88FB0944CF3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43920" y="5199750"/>
            <a:ext cx="2487705" cy="531393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24" name="Espaço Reservado para Imagem 9">
            <a:extLst>
              <a:ext uri="{FF2B5EF4-FFF2-40B4-BE49-F238E27FC236}">
                <a16:creationId xmlns:a16="http://schemas.microsoft.com/office/drawing/2014/main" id="{AF6D479F-D265-4CD5-88BE-FC37AFC5FF4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208016" y="2427897"/>
            <a:ext cx="2099702" cy="211522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30" name="Espaço Reservado para Texto 10">
            <a:extLst>
              <a:ext uri="{FF2B5EF4-FFF2-40B4-BE49-F238E27FC236}">
                <a16:creationId xmlns:a16="http://schemas.microsoft.com/office/drawing/2014/main" id="{ED618ADF-296A-4300-A8AE-A1837B390A9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14015" y="4731112"/>
            <a:ext cx="2487705" cy="53139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31" name="Espaço Reservado para Texto 10">
            <a:extLst>
              <a:ext uri="{FF2B5EF4-FFF2-40B4-BE49-F238E27FC236}">
                <a16:creationId xmlns:a16="http://schemas.microsoft.com/office/drawing/2014/main" id="{CA503612-3331-4786-8298-4A1E0C1C75D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14014" y="5199750"/>
            <a:ext cx="2487705" cy="531393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5A1D0F5-2B0B-4318-B5DC-AECB09851E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63A8939-F5BE-47FA-AE2F-AF66C45B1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798A3F37-FB91-4420-832B-EA39AE37B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A87306C-81BA-4795-A5CA-9392456A8C1E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232596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ssa equipe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tângulo 76">
            <a:extLst>
              <a:ext uri="{FF2B5EF4-FFF2-40B4-BE49-F238E27FC236}">
                <a16:creationId xmlns:a16="http://schemas.microsoft.com/office/drawing/2014/main" id="{B70B2057-9B78-4391-A15F-27A41A72F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354286"/>
            <a:ext cx="12192001" cy="2503713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B059CD-37AB-48A3-9976-0B38FF7A5A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7106" y="589720"/>
            <a:ext cx="4006114" cy="657784"/>
          </a:xfrm>
          <a:prstGeom prst="rect">
            <a:avLst/>
          </a:prstGeom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236E0B0A-0B1B-438D-8971-570ACA956B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64029" y="186203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1FB8438-2DA4-4B23-ACCD-3DEADF3E7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9156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6" name="Espaço Reservado para Texto 10">
            <a:extLst>
              <a:ext uri="{FF2B5EF4-FFF2-40B4-BE49-F238E27FC236}">
                <a16:creationId xmlns:a16="http://schemas.microsoft.com/office/drawing/2014/main" id="{3E63EE1F-208F-40D0-9307-47F66C8581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28073" y="321268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47" name="Espaço Reservado para Texto 10">
            <a:extLst>
              <a:ext uri="{FF2B5EF4-FFF2-40B4-BE49-F238E27FC236}">
                <a16:creationId xmlns:a16="http://schemas.microsoft.com/office/drawing/2014/main" id="{40F7C878-62A1-4A30-AA27-C5F502C8D31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8073" y="349627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48" name="Espaço Reservado para Imagem 9">
            <a:extLst>
              <a:ext uri="{FF2B5EF4-FFF2-40B4-BE49-F238E27FC236}">
                <a16:creationId xmlns:a16="http://schemas.microsoft.com/office/drawing/2014/main" id="{5D495D18-EB49-4AD5-A7EE-1E6D2496B69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211979" y="186203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9248BBAE-0CA8-464A-A4E0-AB7D697DA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97106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0" name="Espaço Reservado para Texto 10">
            <a:extLst>
              <a:ext uri="{FF2B5EF4-FFF2-40B4-BE49-F238E27FC236}">
                <a16:creationId xmlns:a16="http://schemas.microsoft.com/office/drawing/2014/main" id="{03551339-A94F-4674-8165-3BFA78946D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76023" y="321268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51" name="Espaço Reservado para Texto 10">
            <a:extLst>
              <a:ext uri="{FF2B5EF4-FFF2-40B4-BE49-F238E27FC236}">
                <a16:creationId xmlns:a16="http://schemas.microsoft.com/office/drawing/2014/main" id="{D1839C5B-C216-4FB8-A285-4D99AF56E8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76023" y="349627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52" name="Espaço Reservado para Imagem 9">
            <a:extLst>
              <a:ext uri="{FF2B5EF4-FFF2-40B4-BE49-F238E27FC236}">
                <a16:creationId xmlns:a16="http://schemas.microsoft.com/office/drawing/2014/main" id="{ACA22B55-1DD2-4FE6-95FC-D8BC2BBECF0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859928" y="186203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9473BE6D-AE02-42D4-838E-F7916980D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45055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4" name="Espaço Reservado para Texto 10">
            <a:extLst>
              <a:ext uri="{FF2B5EF4-FFF2-40B4-BE49-F238E27FC236}">
                <a16:creationId xmlns:a16="http://schemas.microsoft.com/office/drawing/2014/main" id="{35C2A2FE-AA36-4715-97F6-B743D26DE3F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23972" y="321268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55" name="Espaço Reservado para Texto 10">
            <a:extLst>
              <a:ext uri="{FF2B5EF4-FFF2-40B4-BE49-F238E27FC236}">
                <a16:creationId xmlns:a16="http://schemas.microsoft.com/office/drawing/2014/main" id="{B98652DE-F8C8-4EA5-8CDA-9985B636DEA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972" y="349627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56" name="Espaço Reservado para Imagem 9">
            <a:extLst>
              <a:ext uri="{FF2B5EF4-FFF2-40B4-BE49-F238E27FC236}">
                <a16:creationId xmlns:a16="http://schemas.microsoft.com/office/drawing/2014/main" id="{40C3D084-82F3-4C1C-95E8-56362097EDF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507876" y="1858432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E0EC4B6A-1FAA-43D1-9436-A3BFF08A8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3003" y="1715538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8" name="Espaço Reservado para Texto 10">
            <a:extLst>
              <a:ext uri="{FF2B5EF4-FFF2-40B4-BE49-F238E27FC236}">
                <a16:creationId xmlns:a16="http://schemas.microsoft.com/office/drawing/2014/main" id="{ABB7ACFA-C6F3-4D7A-A6D8-73035EF164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71920" y="3209081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59" name="Espaço Reservado para Texto 10">
            <a:extLst>
              <a:ext uri="{FF2B5EF4-FFF2-40B4-BE49-F238E27FC236}">
                <a16:creationId xmlns:a16="http://schemas.microsoft.com/office/drawing/2014/main" id="{F9CBC3B9-EDF1-45E0-BFBF-53888131CBA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1920" y="3492671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60" name="Espaço Reservado para Imagem 9">
            <a:extLst>
              <a:ext uri="{FF2B5EF4-FFF2-40B4-BE49-F238E27FC236}">
                <a16:creationId xmlns:a16="http://schemas.microsoft.com/office/drawing/2014/main" id="{A7D13807-1ECF-4830-AB8D-D33E4F22330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564029" y="412947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40E1F756-2737-4291-8D41-307BFE73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9156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2" name="Espaço Reservado para Texto 10">
            <a:extLst>
              <a:ext uri="{FF2B5EF4-FFF2-40B4-BE49-F238E27FC236}">
                <a16:creationId xmlns:a16="http://schemas.microsoft.com/office/drawing/2014/main" id="{C5BD35EC-547F-4A42-85C6-E2C94C2A03C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28073" y="548012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63" name="Espaço Reservado para Texto 10">
            <a:extLst>
              <a:ext uri="{FF2B5EF4-FFF2-40B4-BE49-F238E27FC236}">
                <a16:creationId xmlns:a16="http://schemas.microsoft.com/office/drawing/2014/main" id="{D89797D3-65B3-414D-9657-B5DA3934914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8073" y="576371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64" name="Espaço Reservado para Imagem 9">
            <a:extLst>
              <a:ext uri="{FF2B5EF4-FFF2-40B4-BE49-F238E27FC236}">
                <a16:creationId xmlns:a16="http://schemas.microsoft.com/office/drawing/2014/main" id="{280147ED-89CE-475D-A96F-AA7A912E00B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211979" y="412947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B10D74ED-CECE-4A22-B877-966D53821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97106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6" name="Espaço Reservado para Texto 10">
            <a:extLst>
              <a:ext uri="{FF2B5EF4-FFF2-40B4-BE49-F238E27FC236}">
                <a16:creationId xmlns:a16="http://schemas.microsoft.com/office/drawing/2014/main" id="{0C937A25-DAA7-4478-ADF6-728F4D61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76023" y="548012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67" name="Espaço Reservado para Texto 10">
            <a:extLst>
              <a:ext uri="{FF2B5EF4-FFF2-40B4-BE49-F238E27FC236}">
                <a16:creationId xmlns:a16="http://schemas.microsoft.com/office/drawing/2014/main" id="{8AB48703-9A4A-440C-9049-7FE889764E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76023" y="576371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68" name="Espaço Reservado para Imagem 9">
            <a:extLst>
              <a:ext uri="{FF2B5EF4-FFF2-40B4-BE49-F238E27FC236}">
                <a16:creationId xmlns:a16="http://schemas.microsoft.com/office/drawing/2014/main" id="{5D9D5119-D677-47FD-AEEB-49FE4DDEF6B0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859928" y="412947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69" name="Retângulo 68">
            <a:extLst>
              <a:ext uri="{FF2B5EF4-FFF2-40B4-BE49-F238E27FC236}">
                <a16:creationId xmlns:a16="http://schemas.microsoft.com/office/drawing/2014/main" id="{0AF0F623-CF57-4D6B-87F3-FD410516E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45055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0" name="Espaço Reservado para Texto 10">
            <a:extLst>
              <a:ext uri="{FF2B5EF4-FFF2-40B4-BE49-F238E27FC236}">
                <a16:creationId xmlns:a16="http://schemas.microsoft.com/office/drawing/2014/main" id="{3BE3B8C3-ECB9-46D2-B11F-A5569909748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23972" y="548012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71" name="Espaço Reservado para Texto 10">
            <a:extLst>
              <a:ext uri="{FF2B5EF4-FFF2-40B4-BE49-F238E27FC236}">
                <a16:creationId xmlns:a16="http://schemas.microsoft.com/office/drawing/2014/main" id="{FB1EE68D-97FA-4EA4-B792-5AC6C49F902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23972" y="576371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72" name="Espaço Reservado para Imagem 9">
            <a:extLst>
              <a:ext uri="{FF2B5EF4-FFF2-40B4-BE49-F238E27FC236}">
                <a16:creationId xmlns:a16="http://schemas.microsoft.com/office/drawing/2014/main" id="{7E98343B-32E9-4538-991A-B5EACD651D4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507876" y="4125872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73" name="Retângulo 72">
            <a:extLst>
              <a:ext uri="{FF2B5EF4-FFF2-40B4-BE49-F238E27FC236}">
                <a16:creationId xmlns:a16="http://schemas.microsoft.com/office/drawing/2014/main" id="{823CC91A-02A3-4B96-BCEE-76C1D25CC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3003" y="3982978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4" name="Espaço Reservado para Texto 10">
            <a:extLst>
              <a:ext uri="{FF2B5EF4-FFF2-40B4-BE49-F238E27FC236}">
                <a16:creationId xmlns:a16="http://schemas.microsoft.com/office/drawing/2014/main" id="{DBE2EAAB-674D-41E1-92E6-A7459FEFDAE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971920" y="5476521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75" name="Espaço Reservado para Texto 10">
            <a:extLst>
              <a:ext uri="{FF2B5EF4-FFF2-40B4-BE49-F238E27FC236}">
                <a16:creationId xmlns:a16="http://schemas.microsoft.com/office/drawing/2014/main" id="{C60D862C-3474-4A4A-8557-AD2C7917BFE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971920" y="5760111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3508728-25CF-4DB1-9A83-FAFA5ABEC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9D454F9-A55F-44A0-9695-FC40C6684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A38C64F-7F14-454A-B830-80CCE5B1D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A87306C-81BA-4795-A5CA-9392456A8C1E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8281625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men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4C64230-8BD4-4150-967D-421B6FE43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BA8AE08-0788-4D8A-8C9D-7E5AAA112A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615940"/>
            <a:ext cx="4137262" cy="938778"/>
          </a:xfrm>
          <a:prstGeom prst="rect">
            <a:avLst/>
          </a:prstGeom>
        </p:spPr>
        <p:txBody>
          <a:bodyPr rtlCol="0" anchor="ctr"/>
          <a:lstStyle>
            <a:lvl1pPr algn="ctr">
              <a:defRPr lang="en-US"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8" name="Espaço Reservado para Texto 10">
            <a:extLst>
              <a:ext uri="{FF2B5EF4-FFF2-40B4-BE49-F238E27FC236}">
                <a16:creationId xmlns:a16="http://schemas.microsoft.com/office/drawing/2014/main" id="{8A119E1C-2243-42E2-8A58-CC171131D1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1170" y="3079567"/>
            <a:ext cx="1200150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</a:t>
            </a:r>
          </a:p>
        </p:txBody>
      </p:sp>
      <p:sp>
        <p:nvSpPr>
          <p:cNvPr id="59" name="Espaço Reservado para Texto 10">
            <a:extLst>
              <a:ext uri="{FF2B5EF4-FFF2-40B4-BE49-F238E27FC236}">
                <a16:creationId xmlns:a16="http://schemas.microsoft.com/office/drawing/2014/main" id="{337797F5-74CE-492B-806B-221CAF3535C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10890" y="3079567"/>
            <a:ext cx="1223858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</a:t>
            </a:r>
          </a:p>
        </p:txBody>
      </p:sp>
      <p:sp>
        <p:nvSpPr>
          <p:cNvPr id="60" name="Espaço Reservado para Texto 10">
            <a:extLst>
              <a:ext uri="{FF2B5EF4-FFF2-40B4-BE49-F238E27FC236}">
                <a16:creationId xmlns:a16="http://schemas.microsoft.com/office/drawing/2014/main" id="{2431D1A0-10D1-4D2E-AC6F-F8C9E6A2260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88252" y="3079567"/>
            <a:ext cx="1187610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</a:t>
            </a:r>
          </a:p>
        </p:txBody>
      </p:sp>
      <p:sp>
        <p:nvSpPr>
          <p:cNvPr id="61" name="Espaço Reservado para Texto 10">
            <a:extLst>
              <a:ext uri="{FF2B5EF4-FFF2-40B4-BE49-F238E27FC236}">
                <a16:creationId xmlns:a16="http://schemas.microsoft.com/office/drawing/2014/main" id="{4028BD6A-568F-4A16-AE86-5D88861C3BB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79382" y="3079567"/>
            <a:ext cx="1211785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</a:t>
            </a:r>
          </a:p>
        </p:txBody>
      </p:sp>
      <p:sp>
        <p:nvSpPr>
          <p:cNvPr id="52" name="Espaço Reservado para Texto 10">
            <a:extLst>
              <a:ext uri="{FF2B5EF4-FFF2-40B4-BE49-F238E27FC236}">
                <a16:creationId xmlns:a16="http://schemas.microsoft.com/office/drawing/2014/main" id="{2E935678-32B2-4589-933F-F74B3E68FFA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0458" y="4524194"/>
            <a:ext cx="2381574" cy="63264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51" name="Espaço Reservado para Texto 10">
            <a:extLst>
              <a:ext uri="{FF2B5EF4-FFF2-40B4-BE49-F238E27FC236}">
                <a16:creationId xmlns:a16="http://schemas.microsoft.com/office/drawing/2014/main" id="{B3C5A73C-51DD-4781-943C-235704BBF6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0458" y="5156838"/>
            <a:ext cx="2381574" cy="905378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78" name="Espaço Reservado para Texto 10">
            <a:extLst>
              <a:ext uri="{FF2B5EF4-FFF2-40B4-BE49-F238E27FC236}">
                <a16:creationId xmlns:a16="http://schemas.microsoft.com/office/drawing/2014/main" id="{AD95FB24-5DA0-4000-B023-A00C32D53F0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32032" y="4524194"/>
            <a:ext cx="2381574" cy="63264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77" name="Espaço Reservado para Texto 10">
            <a:extLst>
              <a:ext uri="{FF2B5EF4-FFF2-40B4-BE49-F238E27FC236}">
                <a16:creationId xmlns:a16="http://schemas.microsoft.com/office/drawing/2014/main" id="{7455F56A-A263-4D13-A484-2D15CD61D0F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2032" y="5156837"/>
            <a:ext cx="2381574" cy="905378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80" name="Espaço Reservado para Texto 10">
            <a:extLst>
              <a:ext uri="{FF2B5EF4-FFF2-40B4-BE49-F238E27FC236}">
                <a16:creationId xmlns:a16="http://schemas.microsoft.com/office/drawing/2014/main" id="{6C6ABB33-3D98-4D76-B96F-65F57493622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91270" y="4524194"/>
            <a:ext cx="2381574" cy="63264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79" name="Espaço Reservado para Texto 10">
            <a:extLst>
              <a:ext uri="{FF2B5EF4-FFF2-40B4-BE49-F238E27FC236}">
                <a16:creationId xmlns:a16="http://schemas.microsoft.com/office/drawing/2014/main" id="{8EA8275A-A17A-42ED-9DDC-5F06000BFBE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1270" y="5157592"/>
            <a:ext cx="2381574" cy="905378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82" name="Espaço Reservado para Texto 10">
            <a:extLst>
              <a:ext uri="{FF2B5EF4-FFF2-40B4-BE49-F238E27FC236}">
                <a16:creationId xmlns:a16="http://schemas.microsoft.com/office/drawing/2014/main" id="{4AEA6122-22B2-49EC-8451-E43D40F3236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94487" y="4524194"/>
            <a:ext cx="2381574" cy="63264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81" name="Espaço Reservado para Texto 10">
            <a:extLst>
              <a:ext uri="{FF2B5EF4-FFF2-40B4-BE49-F238E27FC236}">
                <a16:creationId xmlns:a16="http://schemas.microsoft.com/office/drawing/2014/main" id="{103D7EA4-00E4-43FA-8129-1CBE0C1291A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94487" y="5166170"/>
            <a:ext cx="2381574" cy="905378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68" name="Espaço Reservado para Data 2">
            <a:extLst>
              <a:ext uri="{FF2B5EF4-FFF2-40B4-BE49-F238E27FC236}">
                <a16:creationId xmlns:a16="http://schemas.microsoft.com/office/drawing/2014/main" id="{811592B2-2D21-495C-8C11-680EC81556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EFB73D1-17D7-400F-B750-F5EA2675D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DE30E81D-C76E-4DB7-9722-4BE8D7CF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A87306C-81BA-4795-A5CA-9392456A8C1E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9401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bre nó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1E109A-BBBE-498A-AC65-464AAF5710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6874" y="1329829"/>
            <a:ext cx="2043713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rtlCol="0" anchor="ctr"/>
          <a:lstStyle>
            <a:lvl1pPr algn="ctr">
              <a:lnSpc>
                <a:spcPct val="100000"/>
              </a:lnSpc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título</a:t>
            </a:r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id="{7408009F-7441-4960-8688-598E553778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12513" y="808353"/>
            <a:ext cx="6341212" cy="16824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0721A019-F5C2-4A15-A6AE-C03209D1D7D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234519"/>
            <a:ext cx="12192000" cy="362348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1" name="Espaço Reservado para Data 3">
            <a:extLst>
              <a:ext uri="{FF2B5EF4-FFF2-40B4-BE49-F238E27FC236}">
                <a16:creationId xmlns:a16="http://schemas.microsoft.com/office/drawing/2014/main" id="{CFE1DF53-32D0-456E-8221-7FCD23325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12" name="Espaço Reservado para Rodapé 4">
            <a:extLst>
              <a:ext uri="{FF2B5EF4-FFF2-40B4-BE49-F238E27FC236}">
                <a16:creationId xmlns:a16="http://schemas.microsoft.com/office/drawing/2014/main" id="{DC108F1B-58C5-43B6-8251-B1392CA9A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3" name="Espaço Reservado para o Número do Slide 5">
            <a:extLst>
              <a:ext uri="{FF2B5EF4-FFF2-40B4-BE49-F238E27FC236}">
                <a16:creationId xmlns:a16="http://schemas.microsoft.com/office/drawing/2014/main" id="{C530B1E0-03D4-4E5B-A2A7-903B17B30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912113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07C99-0702-4DEF-A72F-2451B3DC6D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6544" y="-1"/>
            <a:ext cx="3944790" cy="1845127"/>
          </a:xfrm>
          <a:prstGeom prst="rect">
            <a:avLst/>
          </a:prstGeom>
        </p:spPr>
        <p:txBody>
          <a:bodyPr rtlCol="0" anchor="ctr"/>
          <a:lstStyle>
            <a:lvl1pPr algn="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6" name="Espaço Reservado para Imagem 7">
            <a:extLst>
              <a:ext uri="{FF2B5EF4-FFF2-40B4-BE49-F238E27FC236}">
                <a16:creationId xmlns:a16="http://schemas.microsoft.com/office/drawing/2014/main" id="{74497024-D7D5-447C-8133-660B1F47A19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45128"/>
            <a:ext cx="12192000" cy="501287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AE88F42-9013-4CBC-BF65-3FE1470550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8" name="Espaço Reservado para Texto 10">
            <a:extLst>
              <a:ext uri="{FF2B5EF4-FFF2-40B4-BE49-F238E27FC236}">
                <a16:creationId xmlns:a16="http://schemas.microsoft.com/office/drawing/2014/main" id="{91F54EB4-06CA-459B-8F8C-86061BA6F1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27913" y="0"/>
            <a:ext cx="6564087" cy="3614737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lIns="640080" tIns="731520" rIns="548640"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322B1A3-ADD1-4AAF-A733-AF9AEAB49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8AE2F48-AB83-42F0-93C2-9F943F0B0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020691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0ED8B338-CD86-47FF-A4B9-9EE6A11AFB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1344" y="0"/>
            <a:ext cx="6680656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AF4E84F-A3BE-442F-B9F1-68AB2244A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0320" y="-7084"/>
            <a:ext cx="5511344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9AED10-F37C-48B3-A407-EDC6878C71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6566" y="3035081"/>
            <a:ext cx="2341256" cy="640698"/>
          </a:xfrm>
          <a:prstGeom prst="rect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Adicionar título</a:t>
            </a:r>
          </a:p>
        </p:txBody>
      </p:sp>
      <p:sp>
        <p:nvSpPr>
          <p:cNvPr id="7" name="Espaço Reservado para Texto 10">
            <a:extLst>
              <a:ext uri="{FF2B5EF4-FFF2-40B4-BE49-F238E27FC236}">
                <a16:creationId xmlns:a16="http://schemas.microsoft.com/office/drawing/2014/main" id="{F20D097E-45D7-422E-A8D1-635C7DE9A9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04805" y="3959761"/>
            <a:ext cx="2879477" cy="1790164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5" name="Espaço Reservado para Data 2">
            <a:extLst>
              <a:ext uri="{FF2B5EF4-FFF2-40B4-BE49-F238E27FC236}">
                <a16:creationId xmlns:a16="http://schemas.microsoft.com/office/drawing/2014/main" id="{19507D12-915D-42C7-9250-F3912C1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12" name="Espaço Reservado para Rodapé 4">
            <a:extLst>
              <a:ext uri="{FF2B5EF4-FFF2-40B4-BE49-F238E27FC236}">
                <a16:creationId xmlns:a16="http://schemas.microsoft.com/office/drawing/2014/main" id="{14520C17-104B-4F9D-B1D8-2FA4676B3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3" name="Espaço Reservado para o Número do Slide 5">
            <a:extLst>
              <a:ext uri="{FF2B5EF4-FFF2-40B4-BE49-F238E27FC236}">
                <a16:creationId xmlns:a16="http://schemas.microsoft.com/office/drawing/2014/main" id="{219F9CF7-C4CD-4EEB-A49F-1820A98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71333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E3FCFFF-5934-4C8D-A4B0-6B19C662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3651"/>
            <a:ext cx="3701436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20FC4D-FDE2-42C3-B907-27B071B649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41" y="1332239"/>
            <a:ext cx="1871580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Título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97404DC9-3FBE-41B9-946D-9A0D878C28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31042" y="652826"/>
            <a:ext cx="3433138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8" name="Espaço Reservado para Texto 10">
            <a:extLst>
              <a:ext uri="{FF2B5EF4-FFF2-40B4-BE49-F238E27FC236}">
                <a16:creationId xmlns:a16="http://schemas.microsoft.com/office/drawing/2014/main" id="{88BB7876-0125-4084-804C-A842C85586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31042" y="1032330"/>
            <a:ext cx="3433138" cy="137067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8645735C-4621-4667-AB52-0391CFBB6B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3339" y="652826"/>
            <a:ext cx="3433138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9" name="Espaço Reservado para Texto 10">
            <a:extLst>
              <a:ext uri="{FF2B5EF4-FFF2-40B4-BE49-F238E27FC236}">
                <a16:creationId xmlns:a16="http://schemas.microsoft.com/office/drawing/2014/main" id="{488BB2B1-07E3-42A2-B3BE-7FC7D7AE15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03339" y="1032330"/>
            <a:ext cx="3433138" cy="137067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02C103C8-E422-4DEB-9077-DC11E00805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1042" y="2620561"/>
            <a:ext cx="3433138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3" name="Espaço Reservado para Texto 10">
            <a:extLst>
              <a:ext uri="{FF2B5EF4-FFF2-40B4-BE49-F238E27FC236}">
                <a16:creationId xmlns:a16="http://schemas.microsoft.com/office/drawing/2014/main" id="{FA80948A-8FCC-4BE4-A5F7-20802B17630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31042" y="3002562"/>
            <a:ext cx="3433138" cy="961350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0" name="Espaço Reservado para Texto 10">
            <a:extLst>
              <a:ext uri="{FF2B5EF4-FFF2-40B4-BE49-F238E27FC236}">
                <a16:creationId xmlns:a16="http://schemas.microsoft.com/office/drawing/2014/main" id="{4744F88B-3CB7-4A2B-B718-EEB4E061A79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03339" y="2620561"/>
            <a:ext cx="3433138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2" name="Espaço Reservado para Texto 10">
            <a:extLst>
              <a:ext uri="{FF2B5EF4-FFF2-40B4-BE49-F238E27FC236}">
                <a16:creationId xmlns:a16="http://schemas.microsoft.com/office/drawing/2014/main" id="{7343EDF6-C2D8-47E1-856B-6329A7CE07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3339" y="3002562"/>
            <a:ext cx="3433138" cy="961350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AC6352A5-5003-4E32-B8FF-A84B4A4AC3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31042" y="4147932"/>
            <a:ext cx="3433138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4" name="Espaço Reservado para Texto 10">
            <a:extLst>
              <a:ext uri="{FF2B5EF4-FFF2-40B4-BE49-F238E27FC236}">
                <a16:creationId xmlns:a16="http://schemas.microsoft.com/office/drawing/2014/main" id="{CC2603EF-30BF-4C6C-BA93-E99C724809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31042" y="4529933"/>
            <a:ext cx="3433138" cy="1450988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6" name="Espaço Reservado para Data 3">
            <a:extLst>
              <a:ext uri="{FF2B5EF4-FFF2-40B4-BE49-F238E27FC236}">
                <a16:creationId xmlns:a16="http://schemas.microsoft.com/office/drawing/2014/main" id="{D38E30C9-543F-4532-B571-2F2EF52E7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17" name="Espaço Reservado para Rodapé 4">
            <a:extLst>
              <a:ext uri="{FF2B5EF4-FFF2-40B4-BE49-F238E27FC236}">
                <a16:creationId xmlns:a16="http://schemas.microsoft.com/office/drawing/2014/main" id="{9E2F8B6B-A63E-448F-86E5-CF3F12A29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8" name="Espaço Reservado para o Número do Slide 5">
            <a:extLst>
              <a:ext uri="{FF2B5EF4-FFF2-40B4-BE49-F238E27FC236}">
                <a16:creationId xmlns:a16="http://schemas.microsoft.com/office/drawing/2014/main" id="{5EC1D779-DE8A-45DF-9A79-70F63DD68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76491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3A5AC9-F6E1-46F9-8810-475475E17B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34980" y="848536"/>
            <a:ext cx="1929607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Título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952C02D9-C262-43C0-BE24-402661B059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4495801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D8BD2DF2-5753-43B2-82AD-30DBE8004D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4359" y="2046233"/>
            <a:ext cx="3126583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3A5FD5DB-8694-4BD8-819A-7AD23AAAEF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24359" y="2425736"/>
            <a:ext cx="3126583" cy="1306527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1F5129C3-CFB0-408F-BE5C-AC32F5C68F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26986" y="2046233"/>
            <a:ext cx="3281556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3344438D-488B-4739-95B6-56F81A25FA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26986" y="2425736"/>
            <a:ext cx="3281556" cy="1306527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8" name="Espaço Reservado para Texto 10">
            <a:extLst>
              <a:ext uri="{FF2B5EF4-FFF2-40B4-BE49-F238E27FC236}">
                <a16:creationId xmlns:a16="http://schemas.microsoft.com/office/drawing/2014/main" id="{A6F801D1-185D-4C5B-9855-3AD0372C33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4359" y="4180976"/>
            <a:ext cx="3126583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E46B3EF2-B93D-4E2D-8ECF-31A1DF927B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4359" y="4562976"/>
            <a:ext cx="3126583" cy="1258935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id="{35A8C3BD-2930-45A1-B3E0-EC8FA92B65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26986" y="4180976"/>
            <a:ext cx="3281556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E7A5E528-A349-45DA-A841-E092311D8F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26986" y="4562976"/>
            <a:ext cx="3281556" cy="1258935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0" name="Espaço Reservado para Data 3">
            <a:extLst>
              <a:ext uri="{FF2B5EF4-FFF2-40B4-BE49-F238E27FC236}">
                <a16:creationId xmlns:a16="http://schemas.microsoft.com/office/drawing/2014/main" id="{61AB9D5A-1951-48B0-9CAE-84FC869BE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31" name="Espaço Reservado para Rodapé 4">
            <a:extLst>
              <a:ext uri="{FF2B5EF4-FFF2-40B4-BE49-F238E27FC236}">
                <a16:creationId xmlns:a16="http://schemas.microsoft.com/office/drawing/2014/main" id="{3AEF9F4B-0EB4-4C9F-9159-80E393F3A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32" name="Espaço Reservado para o Número do Slide 5">
            <a:extLst>
              <a:ext uri="{FF2B5EF4-FFF2-40B4-BE49-F238E27FC236}">
                <a16:creationId xmlns:a16="http://schemas.microsoft.com/office/drawing/2014/main" id="{6BC4F905-196D-4DFF-9947-C56088B56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31209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ão Geral do 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2B5AB06-9792-445C-9B3C-103D5EBCE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AEFB40-063A-41A7-9581-865BBE62C3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7992"/>
            <a:ext cx="10515600" cy="994835"/>
          </a:xfrm>
          <a:prstGeom prst="rect">
            <a:avLst/>
          </a:prstGeom>
        </p:spPr>
        <p:txBody>
          <a:bodyPr rtlCol="0" anchor="ctr"/>
          <a:lstStyle>
            <a:lvl1pPr algn="ctr">
              <a:defRPr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4C3BAD53-6B4A-490D-BE06-B5A0B068755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632608" y="2982740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1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2" name="Espaço Reservado para Imagem 4">
            <a:extLst>
              <a:ext uri="{FF2B5EF4-FFF2-40B4-BE49-F238E27FC236}">
                <a16:creationId xmlns:a16="http://schemas.microsoft.com/office/drawing/2014/main" id="{30E1FC4A-DE44-4B85-856E-E2480DF55A8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388240" y="2981421"/>
            <a:ext cx="603504" cy="59436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1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3" name="Espaço Reservado para Imagem 4">
            <a:extLst>
              <a:ext uri="{FF2B5EF4-FFF2-40B4-BE49-F238E27FC236}">
                <a16:creationId xmlns:a16="http://schemas.microsoft.com/office/drawing/2014/main" id="{02E70B7A-F000-4D8D-9BDF-E10FF6B3837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182902" y="2983163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1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4" name="Espaço Reservado para Imagem 4">
            <a:extLst>
              <a:ext uri="{FF2B5EF4-FFF2-40B4-BE49-F238E27FC236}">
                <a16:creationId xmlns:a16="http://schemas.microsoft.com/office/drawing/2014/main" id="{1CED61F8-3F2F-4611-8E56-88AAF763257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927648" y="3001928"/>
            <a:ext cx="594360" cy="59436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1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0" name="Espaço Reservado para Texto 10">
            <a:extLst>
              <a:ext uri="{FF2B5EF4-FFF2-40B4-BE49-F238E27FC236}">
                <a16:creationId xmlns:a16="http://schemas.microsoft.com/office/drawing/2014/main" id="{B7058D0A-FADA-4AE8-99E1-90B4E5D358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0800" y="3608439"/>
            <a:ext cx="2351446" cy="49150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8" name="Espaço Reservado para Texto 10">
            <a:extLst>
              <a:ext uri="{FF2B5EF4-FFF2-40B4-BE49-F238E27FC236}">
                <a16:creationId xmlns:a16="http://schemas.microsoft.com/office/drawing/2014/main" id="{3B7B90F8-2155-4E8A-BCE9-7780EE14ED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0800" y="4036041"/>
            <a:ext cx="2351446" cy="1704547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4" name="Espaço Reservado para Texto 10">
            <a:extLst>
              <a:ext uri="{FF2B5EF4-FFF2-40B4-BE49-F238E27FC236}">
                <a16:creationId xmlns:a16="http://schemas.microsoft.com/office/drawing/2014/main" id="{9C0C6E63-A45B-409B-824C-FAA0CC56EC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8580" y="3608439"/>
            <a:ext cx="2351446" cy="49150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43" name="Espaço Reservado para Texto 10">
            <a:extLst>
              <a:ext uri="{FF2B5EF4-FFF2-40B4-BE49-F238E27FC236}">
                <a16:creationId xmlns:a16="http://schemas.microsoft.com/office/drawing/2014/main" id="{B910C319-3589-469F-9A8A-173CB714BA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08580" y="4036041"/>
            <a:ext cx="2351446" cy="1704547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6" name="Espaço Reservado para Texto 10">
            <a:extLst>
              <a:ext uri="{FF2B5EF4-FFF2-40B4-BE49-F238E27FC236}">
                <a16:creationId xmlns:a16="http://schemas.microsoft.com/office/drawing/2014/main" id="{D9802FCD-21E3-4F6F-B57C-02AEB618FE8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03400" y="3608439"/>
            <a:ext cx="2351446" cy="49150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45" name="Espaço Reservado para Texto 10">
            <a:extLst>
              <a:ext uri="{FF2B5EF4-FFF2-40B4-BE49-F238E27FC236}">
                <a16:creationId xmlns:a16="http://schemas.microsoft.com/office/drawing/2014/main" id="{4AFEE648-F3AD-453E-895B-F43C7415C7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03400" y="4036041"/>
            <a:ext cx="2351446" cy="1704547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8" name="Espaço Reservado para Texto 10">
            <a:extLst>
              <a:ext uri="{FF2B5EF4-FFF2-40B4-BE49-F238E27FC236}">
                <a16:creationId xmlns:a16="http://schemas.microsoft.com/office/drawing/2014/main" id="{AA760860-8E89-42DD-87FD-F9951F2837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71180" y="3608439"/>
            <a:ext cx="2351446" cy="49150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47" name="Espaço Reservado para Texto 10">
            <a:extLst>
              <a:ext uri="{FF2B5EF4-FFF2-40B4-BE49-F238E27FC236}">
                <a16:creationId xmlns:a16="http://schemas.microsoft.com/office/drawing/2014/main" id="{5FD2DFE0-D25E-4B72-A2B4-C40CF72D52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71180" y="4036041"/>
            <a:ext cx="2351446" cy="1704547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0" name="Espaço Reservado para Data 3">
            <a:extLst>
              <a:ext uri="{FF2B5EF4-FFF2-40B4-BE49-F238E27FC236}">
                <a16:creationId xmlns:a16="http://schemas.microsoft.com/office/drawing/2014/main" id="{573EDDB2-8AC2-4A88-95EE-20082E77D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41" name="Espaço Reservado para Rodapé 4">
            <a:extLst>
              <a:ext uri="{FF2B5EF4-FFF2-40B4-BE49-F238E27FC236}">
                <a16:creationId xmlns:a16="http://schemas.microsoft.com/office/drawing/2014/main" id="{325A34CF-B8DC-4A28-86BC-8D450E3D3C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42" name="Espaço Reservado para o Número do Slide 5">
            <a:extLst>
              <a:ext uri="{FF2B5EF4-FFF2-40B4-BE49-F238E27FC236}">
                <a16:creationId xmlns:a16="http://schemas.microsoft.com/office/drawing/2014/main" id="{3F009426-0603-4EF7-8DE1-0CA50818F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147655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ícios do 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8">
            <a:extLst>
              <a:ext uri="{FF2B5EF4-FFF2-40B4-BE49-F238E27FC236}">
                <a16:creationId xmlns:a16="http://schemas.microsoft.com/office/drawing/2014/main" id="{E090415B-A73D-4D17-B5FA-F442D6C0EB2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B9CB337-B3D4-443D-99C2-B7AE9EB5D2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279" y="-136525"/>
            <a:ext cx="4979773" cy="6858000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tIns="3246120" rtlCol="0"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Adicionar título</a:t>
            </a:r>
          </a:p>
        </p:txBody>
      </p:sp>
      <p:sp>
        <p:nvSpPr>
          <p:cNvPr id="8" name="Espaço Reservado para Data 3">
            <a:extLst>
              <a:ext uri="{FF2B5EF4-FFF2-40B4-BE49-F238E27FC236}">
                <a16:creationId xmlns:a16="http://schemas.microsoft.com/office/drawing/2014/main" id="{C9AB6E92-BF31-4AA5-B407-78E1D7795A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9" name="Espaço Reservado para Rodapé 4">
            <a:extLst>
              <a:ext uri="{FF2B5EF4-FFF2-40B4-BE49-F238E27FC236}">
                <a16:creationId xmlns:a16="http://schemas.microsoft.com/office/drawing/2014/main" id="{3803124F-8B71-4805-8DBD-A3AB3ED434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0" name="Espaço Reservado para o Número do Slide 5">
            <a:extLst>
              <a:ext uri="{FF2B5EF4-FFF2-40B4-BE49-F238E27FC236}">
                <a16:creationId xmlns:a16="http://schemas.microsoft.com/office/drawing/2014/main" id="{99A9D64C-A9E2-4148-B514-933547C5B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‹#›</a:t>
            </a:fld>
            <a:endParaRPr lang="pt-BR" noProof="0"/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4218B468-C542-4326-86FA-43DF3A4F3D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43575" y="3972253"/>
            <a:ext cx="5859420" cy="1769419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200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</p:spTree>
    <p:extLst>
      <p:ext uri="{BB962C8B-B14F-4D97-AF65-F5344CB8AC3E}">
        <p14:creationId xmlns:p14="http://schemas.microsoft.com/office/powerpoint/2010/main" val="417042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s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7">
            <a:extLst>
              <a:ext uri="{FF2B5EF4-FFF2-40B4-BE49-F238E27FC236}">
                <a16:creationId xmlns:a16="http://schemas.microsoft.com/office/drawing/2014/main" id="{02728A58-8DE2-4B1C-B6CA-F2AED56F45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9D7CAC-EE78-4BAE-94EA-EBE4BB1181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375848"/>
            <a:ext cx="12192000" cy="4491182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lIns="3657600" tIns="182880" rIns="3657600" rtlCol="0"/>
          <a:lstStyle>
            <a:lvl1pPr algn="ctr">
              <a:defRPr sz="6000" cap="all" spc="1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1148328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 de Negócios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8">
            <a:extLst>
              <a:ext uri="{FF2B5EF4-FFF2-40B4-BE49-F238E27FC236}">
                <a16:creationId xmlns:a16="http://schemas.microsoft.com/office/drawing/2014/main" id="{50298920-F98C-4AFF-A39F-BB5644F96E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772276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D906EC1-D867-4113-B1E4-72ADCC4B1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1354" y="790901"/>
            <a:ext cx="3049568" cy="640698"/>
          </a:xfrm>
          <a:prstGeom prst="rect">
            <a:avLst/>
          </a:prstGeom>
          <a:gradFill>
            <a:gsLst>
              <a:gs pos="50000">
                <a:schemeClr val="accent1">
                  <a:lumMod val="5000"/>
                  <a:lumOff val="95000"/>
                  <a:alpha val="0"/>
                </a:schemeClr>
              </a:gs>
              <a:gs pos="50000">
                <a:schemeClr val="accent5">
                  <a:alpha val="10000"/>
                </a:schemeClr>
              </a:gs>
            </a:gsLst>
            <a:lin ang="0" scaled="0"/>
          </a:gradFill>
          <a:ln w="28575">
            <a:solidFill>
              <a:schemeClr val="bg1"/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Adicionar título</a:t>
            </a:r>
          </a:p>
        </p:txBody>
      </p:sp>
      <p:sp>
        <p:nvSpPr>
          <p:cNvPr id="16" name="Espaço Reservado para Texto 10">
            <a:extLst>
              <a:ext uri="{FF2B5EF4-FFF2-40B4-BE49-F238E27FC236}">
                <a16:creationId xmlns:a16="http://schemas.microsoft.com/office/drawing/2014/main" id="{782CE97E-7FF6-4E8B-AF42-9777A2451F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22086" y="826720"/>
            <a:ext cx="3421103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F57B5FEE-44D7-4F94-A843-EC7BD802D8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22086" y="1206225"/>
            <a:ext cx="3421103" cy="101710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6" name="Espaço Reservado para Texto 10">
            <a:extLst>
              <a:ext uri="{FF2B5EF4-FFF2-40B4-BE49-F238E27FC236}">
                <a16:creationId xmlns:a16="http://schemas.microsoft.com/office/drawing/2014/main" id="{4250112D-DE79-407A-BBAB-B2BB2CB881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22086" y="2666702"/>
            <a:ext cx="3421103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35" name="Espaço Reservado para Texto 10">
            <a:extLst>
              <a:ext uri="{FF2B5EF4-FFF2-40B4-BE49-F238E27FC236}">
                <a16:creationId xmlns:a16="http://schemas.microsoft.com/office/drawing/2014/main" id="{1C55DCE1-6E6B-4CDD-A9D8-B2A0034856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2086" y="3046207"/>
            <a:ext cx="3421103" cy="101710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9" name="Espaço Reservado para Texto 10">
            <a:extLst>
              <a:ext uri="{FF2B5EF4-FFF2-40B4-BE49-F238E27FC236}">
                <a16:creationId xmlns:a16="http://schemas.microsoft.com/office/drawing/2014/main" id="{9CAE3862-A5E9-4B70-8F14-8F5BFEE3AA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22086" y="4536575"/>
            <a:ext cx="3421103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38" name="Espaço Reservado para Texto 10">
            <a:extLst>
              <a:ext uri="{FF2B5EF4-FFF2-40B4-BE49-F238E27FC236}">
                <a16:creationId xmlns:a16="http://schemas.microsoft.com/office/drawing/2014/main" id="{34C23C4D-3C16-4A17-BF8A-A9C4E2F013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22086" y="4916080"/>
            <a:ext cx="3421103" cy="101710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8" name="Espaço Reservado para Data 3">
            <a:extLst>
              <a:ext uri="{FF2B5EF4-FFF2-40B4-BE49-F238E27FC236}">
                <a16:creationId xmlns:a16="http://schemas.microsoft.com/office/drawing/2014/main" id="{E0398655-42A6-4DBC-9542-9A8D10B44A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9" name="Espaço Reservado para Rodapé 4">
            <a:extLst>
              <a:ext uri="{FF2B5EF4-FFF2-40B4-BE49-F238E27FC236}">
                <a16:creationId xmlns:a16="http://schemas.microsoft.com/office/drawing/2014/main" id="{1FF7C44B-1689-4CA8-B0BC-0671EA1275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effectLst/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0" name="Espaço Reservado para o Número do Slide 5">
            <a:extLst>
              <a:ext uri="{FF2B5EF4-FFF2-40B4-BE49-F238E27FC236}">
                <a16:creationId xmlns:a16="http://schemas.microsoft.com/office/drawing/2014/main" id="{7D6105C8-7607-448C-9CD2-9CA33B49B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04238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ão geral da oportunidade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978E2C-0F13-417A-AD7A-E478D5C3B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8382" y="422661"/>
            <a:ext cx="5200532" cy="720399"/>
          </a:xfrm>
          <a:prstGeom prst="rect">
            <a:avLst/>
          </a:prstGeom>
        </p:spPr>
        <p:txBody>
          <a:bodyPr rtlCol="0" anchor="ctr"/>
          <a:lstStyle>
            <a:lvl1pPr algn="l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30892B14-4811-4781-A0D4-2D26A55DF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0003" y="1617548"/>
            <a:ext cx="876929" cy="720399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0" rIns="0" b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texto</a:t>
            </a:r>
          </a:p>
        </p:txBody>
      </p:sp>
      <p:sp>
        <p:nvSpPr>
          <p:cNvPr id="22" name="Espaço Reservado para Texto 10">
            <a:extLst>
              <a:ext uri="{FF2B5EF4-FFF2-40B4-BE49-F238E27FC236}">
                <a16:creationId xmlns:a16="http://schemas.microsoft.com/office/drawing/2014/main" id="{950B6E72-89BA-408A-B2C8-8424747605D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0003" y="3180036"/>
            <a:ext cx="876930" cy="72040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0" rIns="0" b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texto</a:t>
            </a:r>
          </a:p>
        </p:txBody>
      </p:sp>
      <p:sp>
        <p:nvSpPr>
          <p:cNvPr id="24" name="Espaço Reservado para Texto 10">
            <a:extLst>
              <a:ext uri="{FF2B5EF4-FFF2-40B4-BE49-F238E27FC236}">
                <a16:creationId xmlns:a16="http://schemas.microsoft.com/office/drawing/2014/main" id="{1FCE449C-D340-41D2-BDD5-5A31068FC8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0003" y="4760985"/>
            <a:ext cx="876930" cy="72040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0" rIns="0" b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texto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41E2BD66-8465-46D7-9283-569B4EE459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2977" y="1456753"/>
            <a:ext cx="3365003" cy="101710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1" name="Espaço Reservado para Texto 10">
            <a:extLst>
              <a:ext uri="{FF2B5EF4-FFF2-40B4-BE49-F238E27FC236}">
                <a16:creationId xmlns:a16="http://schemas.microsoft.com/office/drawing/2014/main" id="{13CFC961-1ED9-4817-9DB9-A1F1D0FD2A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02977" y="3031685"/>
            <a:ext cx="3365003" cy="101710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3" name="Espaço Reservado para Texto 10">
            <a:extLst>
              <a:ext uri="{FF2B5EF4-FFF2-40B4-BE49-F238E27FC236}">
                <a16:creationId xmlns:a16="http://schemas.microsoft.com/office/drawing/2014/main" id="{7E0D9B8E-402D-44A1-920E-4838543BD9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02977" y="4612634"/>
            <a:ext cx="3365003" cy="101710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5" name="Espaço Reservado para Data 3">
            <a:extLst>
              <a:ext uri="{FF2B5EF4-FFF2-40B4-BE49-F238E27FC236}">
                <a16:creationId xmlns:a16="http://schemas.microsoft.com/office/drawing/2014/main" id="{64607288-5296-4BAF-B405-7F1902FA0E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248018"/>
            <a:ext cx="2435528" cy="614850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vert="horz" lIns="274320" tIns="0" rIns="91440" bIns="45720" rtlCol="0" anchor="ctr"/>
          <a:lstStyle>
            <a:lvl1pPr algn="ct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8" name="Espaço Reservado para Imagem 8">
            <a:extLst>
              <a:ext uri="{FF2B5EF4-FFF2-40B4-BE49-F238E27FC236}">
                <a16:creationId xmlns:a16="http://schemas.microsoft.com/office/drawing/2014/main" id="{61341B70-2018-4DBE-BB9A-D1F7A895F9B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84174" y="0"/>
            <a:ext cx="5807825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13" name="Espaço Reservado para Rodapé 3">
            <a:extLst>
              <a:ext uri="{FF2B5EF4-FFF2-40B4-BE49-F238E27FC236}">
                <a16:creationId xmlns:a16="http://schemas.microsoft.com/office/drawing/2014/main" id="{83CCEE28-12C2-4138-9214-420B5A5B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9762" y="6248018"/>
            <a:ext cx="7267426" cy="620868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tIns="0"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27" name="Espaço Reservado para o Número do Slide 5">
            <a:extLst>
              <a:ext uri="{FF2B5EF4-FFF2-40B4-BE49-F238E27FC236}">
                <a16:creationId xmlns:a16="http://schemas.microsoft.com/office/drawing/2014/main" id="{347ECA7D-7D2B-475F-874D-51236135A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07188" y="6248018"/>
            <a:ext cx="2495699" cy="620866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vert="horz" lIns="457200" tIns="0" rIns="91440" bIns="45720" rtlCol="0" anchor="ctr"/>
          <a:lstStyle>
            <a:lvl1pPr algn="ct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2532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BE02389-643A-44A3-9E32-4459CAEAC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3E221A-6F27-4890-B073-7BA27B8FB5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0B06CAC-A122-486F-81C6-4299D83E94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30113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trello.com/b/1rtGoNbC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azqrhdactdQ&amp;ab_channel=matteocorteziattheinst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 descr="Uma imagem ampliada de grama verde&#10;">
            <a:extLst>
              <a:ext uri="{FF2B5EF4-FFF2-40B4-BE49-F238E27FC236}">
                <a16:creationId xmlns:a16="http://schemas.microsoft.com/office/drawing/2014/main" id="{2A7E6CAB-B5FF-46B8-964A-7A01020AAB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CF45A9EB-00FC-4DE7-8041-09649EF9B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42052"/>
            <a:ext cx="12192000" cy="1425257"/>
          </a:xfrm>
        </p:spPr>
        <p:txBody>
          <a:bodyPr rtlCol="0"/>
          <a:lstStyle/>
          <a:p>
            <a:pPr rtl="0"/>
            <a:r>
              <a:rPr lang="pt-BR" sz="3600" dirty="0"/>
              <a:t>Plantando o futuro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ECE1E739-E339-4FB6-A10E-22AB1A0D7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67309"/>
            <a:ext cx="12192000" cy="1036320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accent1"/>
                </a:solidFill>
              </a:rPr>
              <a:t>Um projeto </a:t>
            </a:r>
            <a:r>
              <a:rPr lang="pt-BR" dirty="0" err="1">
                <a:solidFill>
                  <a:schemeClr val="accent1"/>
                </a:solidFill>
              </a:rPr>
              <a:t>AgroVida</a:t>
            </a:r>
            <a:r>
              <a:rPr lang="pt-BR" dirty="0">
                <a:solidFill>
                  <a:schemeClr val="accent1"/>
                </a:solidFill>
              </a:rPr>
              <a:t> para sustentabilidade alimentar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19D1BA2-3111-4E03-81E3-0D0F9BA3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2442052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A4B20A4-BDBA-4ACB-BCCE-1FF6B09FE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4903788"/>
            <a:ext cx="12192000" cy="1954212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995DD68C-FEB8-4CF6-883B-1CA9912E4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92779" y="2325925"/>
            <a:ext cx="5806440" cy="159654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3275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03A8CB9-8D1F-58E8-A3FA-F3F123D6AF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34053" y="1614833"/>
            <a:ext cx="4257947" cy="426393"/>
          </a:xfrm>
        </p:spPr>
        <p:txBody>
          <a:bodyPr/>
          <a:lstStyle/>
          <a:p>
            <a:pPr algn="ctr"/>
            <a:r>
              <a:rPr lang="pt-BR" sz="2800" dirty="0"/>
              <a:t>t</a:t>
            </a:r>
            <a:r>
              <a:rPr lang="en-US" sz="2800" dirty="0" err="1"/>
              <a:t>rello</a:t>
            </a:r>
            <a:endParaRPr lang="en-US" sz="2800" dirty="0"/>
          </a:p>
        </p:txBody>
      </p:sp>
      <p:sp>
        <p:nvSpPr>
          <p:cNvPr id="38" name="Date Placeholder 9">
            <a:extLst>
              <a:ext uri="{FF2B5EF4-FFF2-40B4-BE49-F238E27FC236}">
                <a16:creationId xmlns:a16="http://schemas.microsoft.com/office/drawing/2014/main" id="{C8FDE4F7-DCAD-ACDE-B021-C61A344EDF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BR" noProof="0" dirty="0"/>
              <a:t>2023</a:t>
            </a:r>
          </a:p>
        </p:txBody>
      </p:sp>
      <p:sp>
        <p:nvSpPr>
          <p:cNvPr id="42" name="Slide Number Placeholder 11">
            <a:extLst>
              <a:ext uri="{FF2B5EF4-FFF2-40B4-BE49-F238E27FC236}">
                <a16:creationId xmlns:a16="http://schemas.microsoft.com/office/drawing/2014/main" id="{4428F1FC-8A50-AD79-64AC-3A81897AA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pt-BR" noProof="0" smtClean="0"/>
              <a:pPr rtl="0">
                <a:spcAft>
                  <a:spcPts val="600"/>
                </a:spcAft>
              </a:pPr>
              <a:t>10</a:t>
            </a:fld>
            <a:endParaRPr lang="pt-BR" noProof="0"/>
          </a:p>
        </p:txBody>
      </p:sp>
      <p:sp>
        <p:nvSpPr>
          <p:cNvPr id="2" name="Espaço Reservado para Data 1" hidden="1">
            <a:extLst>
              <a:ext uri="{FF2B5EF4-FFF2-40B4-BE49-F238E27FC236}">
                <a16:creationId xmlns:a16="http://schemas.microsoft.com/office/drawing/2014/main" id="{72D2BFB9-EF4C-43BD-82AF-44BB97E8741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pt-BR"/>
              <a:t>2023</a:t>
            </a:r>
          </a:p>
        </p:txBody>
      </p:sp>
      <p:sp>
        <p:nvSpPr>
          <p:cNvPr id="4" name="Espaço Reservado para o Número do Slide 3" hidden="1">
            <a:extLst>
              <a:ext uri="{FF2B5EF4-FFF2-40B4-BE49-F238E27FC236}">
                <a16:creationId xmlns:a16="http://schemas.microsoft.com/office/drawing/2014/main" id="{F0D5A82B-E666-4FD6-A993-84ED558D3B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pt-BR" smtClean="0"/>
              <a:pPr rtl="0">
                <a:spcAft>
                  <a:spcPts val="600"/>
                </a:spcAft>
              </a:pPr>
              <a:t>10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2A8632-8C34-4BB9-93A8-E60EE11414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68" r="8014"/>
          <a:stretch/>
        </p:blipFill>
        <p:spPr>
          <a:xfrm>
            <a:off x="546966" y="714847"/>
            <a:ext cx="7387087" cy="53919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507370-8DA7-45F9-B080-5A10357177FC}"/>
              </a:ext>
            </a:extLst>
          </p:cNvPr>
          <p:cNvSpPr txBox="1"/>
          <p:nvPr/>
        </p:nvSpPr>
        <p:spPr>
          <a:xfrm>
            <a:off x="8503740" y="3226133"/>
            <a:ext cx="321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https://trello.com/b/1rtGoNbC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562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Imagem 9" descr="Campo de flores&#10;&#10;Descrição gerada automaticamente com confiança baixa">
            <a:extLst>
              <a:ext uri="{FF2B5EF4-FFF2-40B4-BE49-F238E27FC236}">
                <a16:creationId xmlns:a16="http://schemas.microsoft.com/office/drawing/2014/main" id="{CBE4A08C-CA0C-2022-60CC-8002D1BC85D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7042" r="17041" b="-1"/>
          <a:stretch/>
        </p:blipFill>
        <p:spPr>
          <a:xfrm>
            <a:off x="-1" y="10"/>
            <a:ext cx="4804914" cy="6857990"/>
          </a:xfrm>
          <a:noFill/>
        </p:spPr>
      </p:pic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03A8CB9-8D1F-58E8-A3FA-F3F123D6AF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04913" y="501651"/>
            <a:ext cx="7387087" cy="426393"/>
          </a:xfrm>
        </p:spPr>
        <p:txBody>
          <a:bodyPr/>
          <a:lstStyle/>
          <a:p>
            <a:pPr algn="ctr"/>
            <a:r>
              <a:rPr lang="en-US" dirty="0" err="1"/>
              <a:t>Requisitos</a:t>
            </a:r>
            <a:r>
              <a:rPr lang="en-US" dirty="0"/>
              <a:t> </a:t>
            </a:r>
            <a:r>
              <a:rPr lang="en-US" dirty="0" err="1"/>
              <a:t>concluídos</a:t>
            </a:r>
            <a:endParaRPr lang="en-US" dirty="0"/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1ACAAE1E-C644-4F5F-B013-E7D2D2C82E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25658" y="1039915"/>
            <a:ext cx="6442877" cy="4802599"/>
          </a:xfrm>
        </p:spPr>
        <p:txBody>
          <a:bodyPr rtlCol="0" anchor="t">
            <a:normAutofit fontScale="25000" lnSpcReduction="20000"/>
          </a:bodyPr>
          <a:lstStyle/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pt-BR" sz="4800" b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Cadastro de Usuários</a:t>
            </a:r>
            <a:endParaRPr lang="pt-BR" sz="4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4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Funcional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4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Origem de TI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4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Descritivo: Esse requisito deve ser desenvolvido utilizando uma solicitação de dados do usuário no primeiro momento da execução do código, armazenado em um log, podendo ser consultado após a finalização do programa, em formato de uma lista.</a:t>
            </a:r>
          </a:p>
          <a:p>
            <a:pPr>
              <a:lnSpc>
                <a:spcPct val="115000"/>
              </a:lnSpc>
            </a:pPr>
            <a:r>
              <a:rPr lang="pt-BR" sz="4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pt-BR" sz="4800" b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Informações sobre Adubos Orgânicos e Caseiros</a:t>
            </a:r>
            <a:endParaRPr lang="pt-BR" sz="4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4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Funcional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4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Origem de TI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4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Descritivo: Esse requisito deve ser uma lista, contendo ‘nome do adubo’, ‘tipo de adubo (caseiro ou orgânico)’, ‘informações sobre o adubo’, podendo ser consultado no momento de consulta do programa, a fim de passar informações ao usuário.</a:t>
            </a:r>
          </a:p>
          <a:p>
            <a:pPr marL="914400">
              <a:lnSpc>
                <a:spcPct val="115000"/>
              </a:lnSpc>
            </a:pPr>
            <a:r>
              <a:rPr lang="pt-BR" sz="4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pt-BR" sz="4800" b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Informações sobre Tipos de Solo Ideal para cada planta</a:t>
            </a:r>
            <a:endParaRPr lang="pt-BR" sz="4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4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Funcional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4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Origem de TI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4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Descritivo: Esse requisito deve ser uma lista, contendo “nome do tipo de solo”, que será inserida na lista de frutas, legumes e verduras, que será exibida quando o usuário selecionar o determinado alimento para consulta de informações.</a:t>
            </a:r>
          </a:p>
          <a:p>
            <a:pPr marL="457200">
              <a:lnSpc>
                <a:spcPct val="115000"/>
              </a:lnSpc>
            </a:pPr>
            <a:r>
              <a:rPr lang="pt-BR" sz="4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</p:txBody>
      </p:sp>
      <p:sp>
        <p:nvSpPr>
          <p:cNvPr id="38" name="Date Placeholder 9">
            <a:extLst>
              <a:ext uri="{FF2B5EF4-FFF2-40B4-BE49-F238E27FC236}">
                <a16:creationId xmlns:a16="http://schemas.microsoft.com/office/drawing/2014/main" id="{C8FDE4F7-DCAD-ACDE-B021-C61A344EDF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BR" noProof="0" dirty="0"/>
              <a:t>2023</a:t>
            </a:r>
          </a:p>
        </p:txBody>
      </p:sp>
      <p:sp>
        <p:nvSpPr>
          <p:cNvPr id="42" name="Slide Number Placeholder 11">
            <a:extLst>
              <a:ext uri="{FF2B5EF4-FFF2-40B4-BE49-F238E27FC236}">
                <a16:creationId xmlns:a16="http://schemas.microsoft.com/office/drawing/2014/main" id="{4428F1FC-8A50-AD79-64AC-3A81897AA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pt-BR" noProof="0" smtClean="0"/>
              <a:pPr rtl="0">
                <a:spcAft>
                  <a:spcPts val="600"/>
                </a:spcAft>
              </a:pPr>
              <a:t>11</a:t>
            </a:fld>
            <a:endParaRPr lang="pt-BR" noProof="0"/>
          </a:p>
        </p:txBody>
      </p:sp>
      <p:sp>
        <p:nvSpPr>
          <p:cNvPr id="2" name="Espaço Reservado para Data 1" hidden="1">
            <a:extLst>
              <a:ext uri="{FF2B5EF4-FFF2-40B4-BE49-F238E27FC236}">
                <a16:creationId xmlns:a16="http://schemas.microsoft.com/office/drawing/2014/main" id="{72D2BFB9-EF4C-43BD-82AF-44BB97E8741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pt-BR"/>
              <a:t>2023</a:t>
            </a:r>
          </a:p>
        </p:txBody>
      </p:sp>
      <p:sp>
        <p:nvSpPr>
          <p:cNvPr id="4" name="Espaço Reservado para o Número do Slide 3" hidden="1">
            <a:extLst>
              <a:ext uri="{FF2B5EF4-FFF2-40B4-BE49-F238E27FC236}">
                <a16:creationId xmlns:a16="http://schemas.microsoft.com/office/drawing/2014/main" id="{F0D5A82B-E666-4FD6-A993-84ED558D3B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pt-BR" smtClean="0"/>
              <a:pPr rtl="0">
                <a:spcAft>
                  <a:spcPts val="600"/>
                </a:spcAft>
              </a:pPr>
              <a:t>11</a:t>
            </a:fld>
            <a:endParaRPr lang="pt-BR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498DFE8F-365C-CEB6-C4CD-78A167DCC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6180"/>
            <a:ext cx="3155830" cy="1227471"/>
          </a:xfrm>
          <a:solidFill>
            <a:srgbClr val="FFFFCC">
              <a:alpha val="50196"/>
            </a:srgbClr>
          </a:solidFill>
        </p:spPr>
        <p:txBody>
          <a:bodyPr/>
          <a:lstStyle/>
          <a:p>
            <a:r>
              <a:rPr lang="en-US" dirty="0" err="1"/>
              <a:t>Requisitos</a:t>
            </a:r>
            <a:r>
              <a:rPr lang="en-US" dirty="0"/>
              <a:t> do nosso </a:t>
            </a:r>
            <a:r>
              <a:rPr lang="en-US" dirty="0" err="1"/>
              <a:t>sistema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376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Imagem 9" descr="Campo de flores&#10;&#10;Descrição gerada automaticamente com confiança baixa">
            <a:extLst>
              <a:ext uri="{FF2B5EF4-FFF2-40B4-BE49-F238E27FC236}">
                <a16:creationId xmlns:a16="http://schemas.microsoft.com/office/drawing/2014/main" id="{CBE4A08C-CA0C-2022-60CC-8002D1BC85D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7042" r="17041" b="-1"/>
          <a:stretch/>
        </p:blipFill>
        <p:spPr>
          <a:xfrm>
            <a:off x="-1" y="10"/>
            <a:ext cx="4804914" cy="6857990"/>
          </a:xfrm>
          <a:noFill/>
        </p:spPr>
      </p:pic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03A8CB9-8D1F-58E8-A3FA-F3F123D6AF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04913" y="501651"/>
            <a:ext cx="7387087" cy="426393"/>
          </a:xfrm>
        </p:spPr>
        <p:txBody>
          <a:bodyPr/>
          <a:lstStyle/>
          <a:p>
            <a:pPr algn="ctr"/>
            <a:r>
              <a:rPr lang="en-US" dirty="0" err="1"/>
              <a:t>Requisitos</a:t>
            </a:r>
            <a:r>
              <a:rPr lang="en-US" dirty="0"/>
              <a:t> </a:t>
            </a:r>
            <a:r>
              <a:rPr lang="en-US" dirty="0" err="1"/>
              <a:t>concluídos</a:t>
            </a:r>
            <a:endParaRPr lang="en-US" dirty="0"/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1ACAAE1E-C644-4F5F-B013-E7D2D2C82E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17031" y="1027700"/>
            <a:ext cx="6442877" cy="4802599"/>
          </a:xfrm>
        </p:spPr>
        <p:txBody>
          <a:bodyPr rtlCol="0" anchor="t">
            <a:noAutofit/>
          </a:bodyPr>
          <a:lstStyle/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pt-BR" sz="1200" b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Catálogo de Técnicas de Reciclagem</a:t>
            </a:r>
            <a:endParaRPr lang="pt-BR" sz="12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2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Funcional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2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Origem de TI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2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Descritivo: Esse requisito será uma lista de Técnicas de Reciclagem, possuindo seus tipos e explicações sobre sua importância e como realizar essa técnica, sendo exibido em formato de texto, após a seleção do usuário.</a:t>
            </a:r>
          </a:p>
          <a:p>
            <a:pPr marL="457200">
              <a:lnSpc>
                <a:spcPct val="115000"/>
              </a:lnSpc>
            </a:pPr>
            <a:r>
              <a:rPr lang="pt-BR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pt-BR" sz="1200" b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ChatBot para auxiliar na busca e no fluxo de informações</a:t>
            </a:r>
            <a:endParaRPr lang="pt-BR" sz="12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2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Funcional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2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Origem de TI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2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Descritivo: Esse requisito permitirá ao usuário, uma melhor experiência na consulta de informações, podendo guiá-lo para determinada informação que ele deseja consultar. O ChatBot terá que ser desenvolvido no IBM Watson, possuindo um fluxo de dados organizado.</a:t>
            </a:r>
          </a:p>
          <a:p>
            <a:pPr>
              <a:lnSpc>
                <a:spcPct val="115000"/>
              </a:lnSpc>
            </a:pPr>
            <a:r>
              <a:rPr lang="pt-BR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pt-BR" sz="1200" b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Catálogo de Técnicas de Plantio Sustentável</a:t>
            </a:r>
            <a:endParaRPr lang="pt-BR" sz="12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2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Funcional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2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Origem de TI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2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Descritivo: Esse requisito será uma lista de Técnicas para um plantio mais sustentável, auxiliando o usuário, em como ele poderá colaborar com o meio ambiente, na sua plantação. Essa lista deverá conter “nome da técnica”, “explicação” e “como utilizar”.</a:t>
            </a:r>
          </a:p>
          <a:p>
            <a:pPr marL="457200">
              <a:lnSpc>
                <a:spcPct val="115000"/>
              </a:lnSpc>
            </a:pPr>
            <a:r>
              <a:rPr lang="pt-BR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</p:txBody>
      </p:sp>
      <p:sp>
        <p:nvSpPr>
          <p:cNvPr id="38" name="Date Placeholder 9">
            <a:extLst>
              <a:ext uri="{FF2B5EF4-FFF2-40B4-BE49-F238E27FC236}">
                <a16:creationId xmlns:a16="http://schemas.microsoft.com/office/drawing/2014/main" id="{C8FDE4F7-DCAD-ACDE-B021-C61A344EDF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BR" noProof="0" dirty="0"/>
              <a:t>2023</a:t>
            </a:r>
          </a:p>
        </p:txBody>
      </p:sp>
      <p:sp>
        <p:nvSpPr>
          <p:cNvPr id="42" name="Slide Number Placeholder 11">
            <a:extLst>
              <a:ext uri="{FF2B5EF4-FFF2-40B4-BE49-F238E27FC236}">
                <a16:creationId xmlns:a16="http://schemas.microsoft.com/office/drawing/2014/main" id="{4428F1FC-8A50-AD79-64AC-3A81897AA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pt-BR" noProof="0" smtClean="0"/>
              <a:pPr rtl="0">
                <a:spcAft>
                  <a:spcPts val="600"/>
                </a:spcAft>
              </a:pPr>
              <a:t>12</a:t>
            </a:fld>
            <a:endParaRPr lang="pt-BR" noProof="0"/>
          </a:p>
        </p:txBody>
      </p:sp>
      <p:sp>
        <p:nvSpPr>
          <p:cNvPr id="2" name="Espaço Reservado para Data 1" hidden="1">
            <a:extLst>
              <a:ext uri="{FF2B5EF4-FFF2-40B4-BE49-F238E27FC236}">
                <a16:creationId xmlns:a16="http://schemas.microsoft.com/office/drawing/2014/main" id="{72D2BFB9-EF4C-43BD-82AF-44BB97E8741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pt-BR"/>
              <a:t>2023</a:t>
            </a:r>
          </a:p>
        </p:txBody>
      </p:sp>
      <p:sp>
        <p:nvSpPr>
          <p:cNvPr id="4" name="Espaço Reservado para o Número do Slide 3" hidden="1">
            <a:extLst>
              <a:ext uri="{FF2B5EF4-FFF2-40B4-BE49-F238E27FC236}">
                <a16:creationId xmlns:a16="http://schemas.microsoft.com/office/drawing/2014/main" id="{F0D5A82B-E666-4FD6-A993-84ED558D3B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pt-BR" smtClean="0"/>
              <a:pPr rtl="0">
                <a:spcAft>
                  <a:spcPts val="600"/>
                </a:spcAft>
              </a:pPr>
              <a:t>12</a:t>
            </a:fld>
            <a:endParaRPr lang="pt-BR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5A1641A4-A217-E715-98FE-4FA2D503B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6180"/>
            <a:ext cx="3155830" cy="1227471"/>
          </a:xfrm>
          <a:solidFill>
            <a:srgbClr val="FFFFCC">
              <a:alpha val="50196"/>
            </a:srgbClr>
          </a:solidFill>
        </p:spPr>
        <p:txBody>
          <a:bodyPr/>
          <a:lstStyle/>
          <a:p>
            <a:r>
              <a:rPr lang="en-US" dirty="0" err="1"/>
              <a:t>Requisitos</a:t>
            </a:r>
            <a:r>
              <a:rPr lang="en-US" dirty="0"/>
              <a:t> do nosso </a:t>
            </a:r>
            <a:r>
              <a:rPr lang="en-US" dirty="0" err="1"/>
              <a:t>sistema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944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Imagem 9" descr="Campo de flores&#10;&#10;Descrição gerada automaticamente com confiança baixa">
            <a:extLst>
              <a:ext uri="{FF2B5EF4-FFF2-40B4-BE49-F238E27FC236}">
                <a16:creationId xmlns:a16="http://schemas.microsoft.com/office/drawing/2014/main" id="{CBE4A08C-CA0C-2022-60CC-8002D1BC85D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7042" r="17041" b="-1"/>
          <a:stretch/>
        </p:blipFill>
        <p:spPr>
          <a:xfrm>
            <a:off x="-1" y="10"/>
            <a:ext cx="4804914" cy="6857990"/>
          </a:xfrm>
          <a:noFill/>
        </p:spPr>
      </p:pic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03A8CB9-8D1F-58E8-A3FA-F3F123D6AF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04913" y="501651"/>
            <a:ext cx="7387087" cy="426393"/>
          </a:xfrm>
        </p:spPr>
        <p:txBody>
          <a:bodyPr/>
          <a:lstStyle/>
          <a:p>
            <a:pPr algn="ctr"/>
            <a:r>
              <a:rPr lang="en-US" dirty="0" err="1"/>
              <a:t>Requisitos</a:t>
            </a:r>
            <a:r>
              <a:rPr lang="en-US" dirty="0"/>
              <a:t> </a:t>
            </a:r>
            <a:r>
              <a:rPr lang="en-US" dirty="0" err="1"/>
              <a:t>concluídos</a:t>
            </a:r>
            <a:endParaRPr lang="en-US" dirty="0"/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1ACAAE1E-C644-4F5F-B013-E7D2D2C82E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17031" y="1027700"/>
            <a:ext cx="6442877" cy="5328649"/>
          </a:xfrm>
        </p:spPr>
        <p:txBody>
          <a:bodyPr rtlCol="0" anchor="t">
            <a:noAutofit/>
          </a:bodyPr>
          <a:lstStyle/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pt-BR" sz="1200" b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Receitas de Inseticidas Naturais</a:t>
            </a:r>
            <a:endParaRPr lang="pt-BR" sz="12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2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Funcional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2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Origem de TI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2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Descritivo: Esse requisito será uma lista, contendo “nome do inseticida”, “explicação” e suas variações, contendo “nome”, “explicação” e “modo de uso”.</a:t>
            </a:r>
          </a:p>
          <a:p>
            <a:pPr>
              <a:lnSpc>
                <a:spcPct val="115000"/>
              </a:lnSpc>
            </a:pPr>
            <a:r>
              <a:rPr lang="pt-BR" sz="1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pt-BR" sz="1200" b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Conexão com Telegram</a:t>
            </a:r>
            <a:endParaRPr lang="pt-BR" sz="12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2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Não Funcional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2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Origem de TI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2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Descritivo: Esse requisito será uma conexão via Telegram, que permitirá o usuário acessar o nosso ChatBot por meio Mobile ou Desktop, melhorando a usabilidade de nosso programa.</a:t>
            </a:r>
          </a:p>
          <a:p>
            <a:pPr>
              <a:lnSpc>
                <a:spcPct val="115000"/>
              </a:lnSpc>
            </a:pPr>
            <a:r>
              <a:rPr lang="pt-BR" sz="1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pt-BR" sz="1200" b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API com NODE-RED</a:t>
            </a:r>
            <a:endParaRPr lang="pt-BR" sz="12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2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Não Funcional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2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Origem de TI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2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Descritivo: Esse requisito deverá ser a parte interna da aplicação, sendo uma API que conecte o Telegram, com o nosso IBM Watson, possibilitando uma conexão entre eles.</a:t>
            </a:r>
          </a:p>
          <a:p>
            <a:pPr marL="457200">
              <a:lnSpc>
                <a:spcPct val="115000"/>
              </a:lnSpc>
            </a:pPr>
            <a:r>
              <a:rPr lang="pt-BR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</p:txBody>
      </p:sp>
      <p:sp>
        <p:nvSpPr>
          <p:cNvPr id="38" name="Date Placeholder 9">
            <a:extLst>
              <a:ext uri="{FF2B5EF4-FFF2-40B4-BE49-F238E27FC236}">
                <a16:creationId xmlns:a16="http://schemas.microsoft.com/office/drawing/2014/main" id="{C8FDE4F7-DCAD-ACDE-B021-C61A344EDF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BR" noProof="0" dirty="0"/>
              <a:t>2023</a:t>
            </a:r>
          </a:p>
        </p:txBody>
      </p:sp>
      <p:sp>
        <p:nvSpPr>
          <p:cNvPr id="42" name="Slide Number Placeholder 11">
            <a:extLst>
              <a:ext uri="{FF2B5EF4-FFF2-40B4-BE49-F238E27FC236}">
                <a16:creationId xmlns:a16="http://schemas.microsoft.com/office/drawing/2014/main" id="{4428F1FC-8A50-AD79-64AC-3A81897AA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pt-BR" noProof="0" smtClean="0"/>
              <a:pPr rtl="0">
                <a:spcAft>
                  <a:spcPts val="600"/>
                </a:spcAft>
              </a:pPr>
              <a:t>13</a:t>
            </a:fld>
            <a:endParaRPr lang="pt-BR" noProof="0"/>
          </a:p>
        </p:txBody>
      </p:sp>
      <p:sp>
        <p:nvSpPr>
          <p:cNvPr id="2" name="Espaço Reservado para Data 1" hidden="1">
            <a:extLst>
              <a:ext uri="{FF2B5EF4-FFF2-40B4-BE49-F238E27FC236}">
                <a16:creationId xmlns:a16="http://schemas.microsoft.com/office/drawing/2014/main" id="{72D2BFB9-EF4C-43BD-82AF-44BB97E8741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pt-BR"/>
              <a:t>2023</a:t>
            </a:r>
          </a:p>
        </p:txBody>
      </p:sp>
      <p:sp>
        <p:nvSpPr>
          <p:cNvPr id="4" name="Espaço Reservado para o Número do Slide 3" hidden="1">
            <a:extLst>
              <a:ext uri="{FF2B5EF4-FFF2-40B4-BE49-F238E27FC236}">
                <a16:creationId xmlns:a16="http://schemas.microsoft.com/office/drawing/2014/main" id="{F0D5A82B-E666-4FD6-A993-84ED558D3B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pt-BR" smtClean="0"/>
              <a:pPr rtl="0">
                <a:spcAft>
                  <a:spcPts val="600"/>
                </a:spcAft>
              </a:pPr>
              <a:t>13</a:t>
            </a:fld>
            <a:endParaRPr lang="pt-BR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7920716F-950F-6363-25E7-DFA8A8FE6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6180"/>
            <a:ext cx="3155830" cy="1227471"/>
          </a:xfrm>
          <a:solidFill>
            <a:srgbClr val="FFFFCC">
              <a:alpha val="50196"/>
            </a:srgbClr>
          </a:solidFill>
        </p:spPr>
        <p:txBody>
          <a:bodyPr/>
          <a:lstStyle/>
          <a:p>
            <a:r>
              <a:rPr lang="en-US" dirty="0" err="1"/>
              <a:t>Requisitos</a:t>
            </a:r>
            <a:r>
              <a:rPr lang="en-US" dirty="0"/>
              <a:t> do nosso </a:t>
            </a:r>
            <a:r>
              <a:rPr lang="en-US" dirty="0" err="1"/>
              <a:t>sistema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850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Imagem 9" descr="Campo de flores&#10;&#10;Descrição gerada automaticamente com confiança baixa">
            <a:extLst>
              <a:ext uri="{FF2B5EF4-FFF2-40B4-BE49-F238E27FC236}">
                <a16:creationId xmlns:a16="http://schemas.microsoft.com/office/drawing/2014/main" id="{CBE4A08C-CA0C-2022-60CC-8002D1BC85D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7042" r="17041" b="-1"/>
          <a:stretch/>
        </p:blipFill>
        <p:spPr>
          <a:xfrm>
            <a:off x="-1" y="10"/>
            <a:ext cx="4804914" cy="6857990"/>
          </a:xfrm>
          <a:noFill/>
        </p:spPr>
      </p:pic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03A8CB9-8D1F-58E8-A3FA-F3F123D6AF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04913" y="501651"/>
            <a:ext cx="7387087" cy="426393"/>
          </a:xfrm>
        </p:spPr>
        <p:txBody>
          <a:bodyPr/>
          <a:lstStyle/>
          <a:p>
            <a:pPr algn="ctr"/>
            <a:r>
              <a:rPr lang="en-US" dirty="0" err="1"/>
              <a:t>Requisitos</a:t>
            </a:r>
            <a:r>
              <a:rPr lang="en-US" dirty="0"/>
              <a:t> </a:t>
            </a:r>
            <a:r>
              <a:rPr lang="en-US" dirty="0" err="1"/>
              <a:t>concluídos</a:t>
            </a:r>
            <a:endParaRPr lang="en-US" dirty="0"/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1ACAAE1E-C644-4F5F-B013-E7D2D2C82E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17031" y="1027700"/>
            <a:ext cx="6442877" cy="5328649"/>
          </a:xfrm>
        </p:spPr>
        <p:txBody>
          <a:bodyPr rtlCol="0" anchor="t">
            <a:noAutofit/>
          </a:bodyPr>
          <a:lstStyle/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pt-BR" sz="1200" b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Consulta de Informações por Região do Brasil</a:t>
            </a:r>
            <a:endParaRPr lang="pt-BR" sz="11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Funcional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Origem de TI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Descritivo: Este requisito permite ao usuário, escolher as informações através da região do Brasil, sobre determinado alimento. Essa funcionalidade deverá obter as regiões “Norte”, “Nordeste”, “Centro-Oeste”, “Sudeste” e “Sul”.</a:t>
            </a:r>
          </a:p>
          <a:p>
            <a:pPr>
              <a:lnSpc>
                <a:spcPct val="115000"/>
              </a:lnSpc>
            </a:pPr>
            <a:r>
              <a:rPr lang="pt-BR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  <a:endParaRPr lang="pt-BR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pt-BR" sz="1200" b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Área de Contato para Feedback do Sistema</a:t>
            </a:r>
            <a:endParaRPr lang="pt-BR" sz="11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Funcional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Origem de TI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Descritivo: Esse requisito será para possibilitar a melhoria do nosso sistema, através do feedback do usuário em relação ao seu uso, podendo relatar bugs, informações erradas etc.</a:t>
            </a:r>
          </a:p>
          <a:p>
            <a:pPr>
              <a:lnSpc>
                <a:spcPct val="115000"/>
              </a:lnSpc>
            </a:pPr>
            <a:r>
              <a:rPr lang="pt-BR" sz="1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pt-BR" sz="1200" b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Atribuição de Fotos ao Sistema, na Área de Contato</a:t>
            </a:r>
            <a:endParaRPr lang="pt-BR" sz="11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Funcional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Origem de TI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Descritivo: Esse requisito possibilitará ao usuário atribuir fotos no sistema, para melhorar a identificação do possível problema encontrado.</a:t>
            </a:r>
          </a:p>
        </p:txBody>
      </p:sp>
      <p:sp>
        <p:nvSpPr>
          <p:cNvPr id="38" name="Date Placeholder 9">
            <a:extLst>
              <a:ext uri="{FF2B5EF4-FFF2-40B4-BE49-F238E27FC236}">
                <a16:creationId xmlns:a16="http://schemas.microsoft.com/office/drawing/2014/main" id="{C8FDE4F7-DCAD-ACDE-B021-C61A344EDF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BR" noProof="0" dirty="0"/>
              <a:t>2023</a:t>
            </a:r>
          </a:p>
        </p:txBody>
      </p:sp>
      <p:sp>
        <p:nvSpPr>
          <p:cNvPr id="42" name="Slide Number Placeholder 11">
            <a:extLst>
              <a:ext uri="{FF2B5EF4-FFF2-40B4-BE49-F238E27FC236}">
                <a16:creationId xmlns:a16="http://schemas.microsoft.com/office/drawing/2014/main" id="{4428F1FC-8A50-AD79-64AC-3A81897AA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pt-BR" noProof="0" smtClean="0"/>
              <a:pPr rtl="0">
                <a:spcAft>
                  <a:spcPts val="600"/>
                </a:spcAft>
              </a:pPr>
              <a:t>14</a:t>
            </a:fld>
            <a:endParaRPr lang="pt-BR" noProof="0"/>
          </a:p>
        </p:txBody>
      </p:sp>
      <p:sp>
        <p:nvSpPr>
          <p:cNvPr id="2" name="Espaço Reservado para Data 1" hidden="1">
            <a:extLst>
              <a:ext uri="{FF2B5EF4-FFF2-40B4-BE49-F238E27FC236}">
                <a16:creationId xmlns:a16="http://schemas.microsoft.com/office/drawing/2014/main" id="{72D2BFB9-EF4C-43BD-82AF-44BB97E8741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pt-BR"/>
              <a:t>2023</a:t>
            </a:r>
          </a:p>
        </p:txBody>
      </p:sp>
      <p:sp>
        <p:nvSpPr>
          <p:cNvPr id="4" name="Espaço Reservado para o Número do Slide 3" hidden="1">
            <a:extLst>
              <a:ext uri="{FF2B5EF4-FFF2-40B4-BE49-F238E27FC236}">
                <a16:creationId xmlns:a16="http://schemas.microsoft.com/office/drawing/2014/main" id="{F0D5A82B-E666-4FD6-A993-84ED558D3B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pt-BR" smtClean="0"/>
              <a:pPr rtl="0">
                <a:spcAft>
                  <a:spcPts val="600"/>
                </a:spcAft>
              </a:pPr>
              <a:t>14</a:t>
            </a:fld>
            <a:endParaRPr lang="pt-B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F8AA6C-8C52-CD68-3979-9DD652A2A8AA}"/>
              </a:ext>
            </a:extLst>
          </p:cNvPr>
          <p:cNvSpPr txBox="1">
            <a:spLocks/>
          </p:cNvSpPr>
          <p:nvPr/>
        </p:nvSpPr>
        <p:spPr>
          <a:xfrm>
            <a:off x="850960" y="413964"/>
            <a:ext cx="3155830" cy="1227471"/>
          </a:xfrm>
          <a:prstGeom prst="rect">
            <a:avLst/>
          </a:prstGeom>
          <a:solidFill>
            <a:srgbClr val="FFFFCC">
              <a:alpha val="50196"/>
            </a:srgbClr>
          </a:solidFill>
          <a:ln w="28575">
            <a:solidFill>
              <a:schemeClr val="bg1"/>
            </a:solidFill>
          </a:ln>
        </p:spPr>
        <p:txBody>
          <a:bodyPr rtlCol="0"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cap="all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Requisitos</a:t>
            </a:r>
            <a:r>
              <a:rPr lang="en-US" dirty="0"/>
              <a:t> do nosso </a:t>
            </a:r>
            <a:r>
              <a:rPr lang="en-US" dirty="0" err="1"/>
              <a:t>sistema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983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Imagem 9" descr="Campo de flores&#10;&#10;Descrição gerada automaticamente com confiança baixa">
            <a:extLst>
              <a:ext uri="{FF2B5EF4-FFF2-40B4-BE49-F238E27FC236}">
                <a16:creationId xmlns:a16="http://schemas.microsoft.com/office/drawing/2014/main" id="{CBE4A08C-CA0C-2022-60CC-8002D1BC85D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7042" r="17041" b="-1"/>
          <a:stretch/>
        </p:blipFill>
        <p:spPr>
          <a:xfrm>
            <a:off x="-1" y="10"/>
            <a:ext cx="4804914" cy="6857990"/>
          </a:xfrm>
          <a:noFill/>
        </p:spPr>
      </p:pic>
      <p:sp>
        <p:nvSpPr>
          <p:cNvPr id="26" name="Title 2">
            <a:extLst>
              <a:ext uri="{FF2B5EF4-FFF2-40B4-BE49-F238E27FC236}">
                <a16:creationId xmlns:a16="http://schemas.microsoft.com/office/drawing/2014/main" id="{BC99FC71-F190-7E2D-E760-6DF53DD75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6180"/>
            <a:ext cx="3155830" cy="1227471"/>
          </a:xfrm>
          <a:solidFill>
            <a:srgbClr val="FFFFCC">
              <a:alpha val="50196"/>
            </a:srgbClr>
          </a:solidFill>
        </p:spPr>
        <p:txBody>
          <a:bodyPr/>
          <a:lstStyle/>
          <a:p>
            <a:r>
              <a:rPr lang="en-US" dirty="0" err="1"/>
              <a:t>Requisitos</a:t>
            </a:r>
            <a:r>
              <a:rPr lang="en-US" dirty="0"/>
              <a:t> do nosso </a:t>
            </a:r>
            <a:r>
              <a:rPr lang="en-US" dirty="0" err="1"/>
              <a:t>sistema</a:t>
            </a:r>
            <a:endParaRPr lang="en-US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03A8CB9-8D1F-58E8-A3FA-F3F123D6AF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04913" y="501651"/>
            <a:ext cx="7387087" cy="426393"/>
          </a:xfrm>
        </p:spPr>
        <p:txBody>
          <a:bodyPr/>
          <a:lstStyle/>
          <a:p>
            <a:pPr algn="ctr"/>
            <a:r>
              <a:rPr lang="en-US" dirty="0" err="1"/>
              <a:t>Requisitos</a:t>
            </a:r>
            <a:r>
              <a:rPr lang="en-US" dirty="0"/>
              <a:t> </a:t>
            </a:r>
            <a:r>
              <a:rPr lang="en-US" dirty="0" err="1"/>
              <a:t>concluídos</a:t>
            </a:r>
            <a:endParaRPr lang="en-US" dirty="0"/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1ACAAE1E-C644-4F5F-B013-E7D2D2C82E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17031" y="1027700"/>
            <a:ext cx="6442877" cy="5328649"/>
          </a:xfrm>
        </p:spPr>
        <p:txBody>
          <a:bodyPr rtlCol="0" anchor="t">
            <a:noAutofit/>
          </a:bodyPr>
          <a:lstStyle/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pt-BR" sz="1200" b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Armazenamento de Informações do Feedback, na parte de </a:t>
            </a:r>
            <a:r>
              <a:rPr lang="pt-BR" sz="1200" b="1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LocalStorage</a:t>
            </a:r>
            <a:r>
              <a:rPr lang="pt-BR" sz="1200" b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do site</a:t>
            </a:r>
            <a:endParaRPr lang="pt-BR" sz="11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Funcional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Origem de TI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Descritivo: Esse requisito será para podermos tratar as informações enviadas pela área de feedback.</a:t>
            </a:r>
          </a:p>
          <a:p>
            <a:pPr>
              <a:lnSpc>
                <a:spcPct val="115000"/>
              </a:lnSpc>
            </a:pPr>
            <a:r>
              <a:rPr lang="pt-BR" sz="1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pt-BR" sz="1200" b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Divisão de Tarefas no Desenvolvimento da Aplicação</a:t>
            </a:r>
            <a:endParaRPr lang="pt-BR" sz="11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Não Funcional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Origem de Negócio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Descritivo: Esse requisito é sobre a divisão de tarefas do grupo de desenvolvimento do projeto, determinando para cada integrante, sua função no desenvolvimento da nossa solução.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endParaRPr lang="pt-BR" sz="11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8" name="Date Placeholder 9">
            <a:extLst>
              <a:ext uri="{FF2B5EF4-FFF2-40B4-BE49-F238E27FC236}">
                <a16:creationId xmlns:a16="http://schemas.microsoft.com/office/drawing/2014/main" id="{C8FDE4F7-DCAD-ACDE-B021-C61A344EDF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BR" noProof="0" dirty="0"/>
              <a:t>2023</a:t>
            </a:r>
          </a:p>
        </p:txBody>
      </p:sp>
      <p:sp>
        <p:nvSpPr>
          <p:cNvPr id="42" name="Slide Number Placeholder 11">
            <a:extLst>
              <a:ext uri="{FF2B5EF4-FFF2-40B4-BE49-F238E27FC236}">
                <a16:creationId xmlns:a16="http://schemas.microsoft.com/office/drawing/2014/main" id="{4428F1FC-8A50-AD79-64AC-3A81897AA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pt-BR" noProof="0" smtClean="0"/>
              <a:pPr rtl="0">
                <a:spcAft>
                  <a:spcPts val="600"/>
                </a:spcAft>
              </a:pPr>
              <a:t>15</a:t>
            </a:fld>
            <a:endParaRPr lang="pt-BR" noProof="0"/>
          </a:p>
        </p:txBody>
      </p:sp>
      <p:sp>
        <p:nvSpPr>
          <p:cNvPr id="2" name="Espaço Reservado para Data 1" hidden="1">
            <a:extLst>
              <a:ext uri="{FF2B5EF4-FFF2-40B4-BE49-F238E27FC236}">
                <a16:creationId xmlns:a16="http://schemas.microsoft.com/office/drawing/2014/main" id="{72D2BFB9-EF4C-43BD-82AF-44BB97E8741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pt-BR"/>
              <a:t>2023</a:t>
            </a:r>
          </a:p>
        </p:txBody>
      </p:sp>
      <p:sp>
        <p:nvSpPr>
          <p:cNvPr id="4" name="Espaço Reservado para o Número do Slide 3" hidden="1">
            <a:extLst>
              <a:ext uri="{FF2B5EF4-FFF2-40B4-BE49-F238E27FC236}">
                <a16:creationId xmlns:a16="http://schemas.microsoft.com/office/drawing/2014/main" id="{F0D5A82B-E666-4FD6-A993-84ED558D3B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pt-BR" smtClean="0"/>
              <a:pPr rtl="0">
                <a:spcAft>
                  <a:spcPts val="600"/>
                </a:spcAft>
              </a:pPr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3734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">
            <a:extLst>
              <a:ext uri="{FF2B5EF4-FFF2-40B4-BE49-F238E27FC236}">
                <a16:creationId xmlns:a16="http://schemas.microsoft.com/office/drawing/2014/main" id="{BC99FC71-F190-7E2D-E760-6DF53DD75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223" y="413964"/>
            <a:ext cx="3155830" cy="1227471"/>
          </a:xfrm>
        </p:spPr>
        <p:txBody>
          <a:bodyPr/>
          <a:lstStyle/>
          <a:p>
            <a:r>
              <a:rPr lang="en-US" dirty="0" err="1"/>
              <a:t>Requisitos</a:t>
            </a:r>
            <a:r>
              <a:rPr lang="en-US" dirty="0"/>
              <a:t> do nosso </a:t>
            </a:r>
            <a:r>
              <a:rPr lang="en-US" dirty="0" err="1"/>
              <a:t>sistema</a:t>
            </a:r>
            <a:endParaRPr lang="en-US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03A8CB9-8D1F-58E8-A3FA-F3F123D6AF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04913" y="501651"/>
            <a:ext cx="7387087" cy="426393"/>
          </a:xfrm>
        </p:spPr>
        <p:txBody>
          <a:bodyPr/>
          <a:lstStyle/>
          <a:p>
            <a:pPr algn="ctr"/>
            <a:r>
              <a:rPr lang="en-US" dirty="0" err="1"/>
              <a:t>Requisitos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andamento</a:t>
            </a:r>
            <a:endParaRPr lang="en-US" dirty="0"/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1ACAAE1E-C644-4F5F-B013-E7D2D2C82E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17031" y="1027700"/>
            <a:ext cx="6442877" cy="5328649"/>
          </a:xfrm>
        </p:spPr>
        <p:txBody>
          <a:bodyPr rtlCol="0" anchor="t">
            <a:noAutofit/>
          </a:bodyPr>
          <a:lstStyle/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pt-BR" sz="1200" b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Funcionamento em todos os sistemas operacionais</a:t>
            </a:r>
            <a:endParaRPr lang="pt-BR" sz="11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Não Funcional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Origem de TI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Esse requisito requer o funcionamento do nosso projeto em todos os sistemas operacionais, para fins de aumentar a usabilidade e poder informar mais pessoas a serem sustentáveis.</a:t>
            </a:r>
          </a:p>
          <a:p>
            <a:pPr>
              <a:lnSpc>
                <a:spcPct val="115000"/>
              </a:lnSpc>
            </a:pPr>
            <a:r>
              <a:rPr lang="pt-BR" sz="1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pt-BR" sz="1200" b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Banco de dados Oracle</a:t>
            </a:r>
            <a:endParaRPr lang="pt-BR" sz="11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Não Funcional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Origem de TI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Esse requisito requer o armazenamento de informações em um banco de dados Oracle, para ser mais organizado e preciso na consulta de informações.</a:t>
            </a:r>
          </a:p>
          <a:p>
            <a:pPr marL="457200">
              <a:lnSpc>
                <a:spcPct val="115000"/>
              </a:lnSpc>
            </a:pPr>
            <a:r>
              <a:rPr lang="pt-BR" sz="1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pt-BR" sz="1200" b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Otimização de Códigos do Sistema</a:t>
            </a:r>
            <a:endParaRPr lang="pt-BR" sz="11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Não Funcional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Origem de TI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Esse requisito exige a otimização de códigos do nosso projeto, para melhorar a usabilidade do sistema e manter ele sempre sem erros/bugs.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endParaRPr lang="pt-BR" sz="11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8" name="Date Placeholder 9">
            <a:extLst>
              <a:ext uri="{FF2B5EF4-FFF2-40B4-BE49-F238E27FC236}">
                <a16:creationId xmlns:a16="http://schemas.microsoft.com/office/drawing/2014/main" id="{C8FDE4F7-DCAD-ACDE-B021-C61A344EDF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BR" noProof="0"/>
              <a:t>20XX</a:t>
            </a:r>
          </a:p>
        </p:txBody>
      </p:sp>
      <p:sp>
        <p:nvSpPr>
          <p:cNvPr id="42" name="Slide Number Placeholder 11">
            <a:extLst>
              <a:ext uri="{FF2B5EF4-FFF2-40B4-BE49-F238E27FC236}">
                <a16:creationId xmlns:a16="http://schemas.microsoft.com/office/drawing/2014/main" id="{4428F1FC-8A50-AD79-64AC-3A81897AA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pt-BR" noProof="0" smtClean="0"/>
              <a:pPr rtl="0">
                <a:spcAft>
                  <a:spcPts val="600"/>
                </a:spcAft>
              </a:pPr>
              <a:t>16</a:t>
            </a:fld>
            <a:endParaRPr lang="pt-BR" noProof="0"/>
          </a:p>
        </p:txBody>
      </p:sp>
      <p:sp>
        <p:nvSpPr>
          <p:cNvPr id="2" name="Espaço Reservado para Data 1" hidden="1">
            <a:extLst>
              <a:ext uri="{FF2B5EF4-FFF2-40B4-BE49-F238E27FC236}">
                <a16:creationId xmlns:a16="http://schemas.microsoft.com/office/drawing/2014/main" id="{72D2BFB9-EF4C-43BD-82AF-44BB97E8741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pt-BR"/>
              <a:t>2023</a:t>
            </a:r>
          </a:p>
        </p:txBody>
      </p:sp>
      <p:sp>
        <p:nvSpPr>
          <p:cNvPr id="4" name="Espaço Reservado para o Número do Slide 3" hidden="1">
            <a:extLst>
              <a:ext uri="{FF2B5EF4-FFF2-40B4-BE49-F238E27FC236}">
                <a16:creationId xmlns:a16="http://schemas.microsoft.com/office/drawing/2014/main" id="{F0D5A82B-E666-4FD6-A993-84ED558D3B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pt-BR" smtClean="0"/>
              <a:pPr rtl="0">
                <a:spcAft>
                  <a:spcPts val="600"/>
                </a:spcAft>
              </a:pPr>
              <a:t>16</a:t>
            </a:fld>
            <a:endParaRPr lang="pt-BR"/>
          </a:p>
        </p:txBody>
      </p:sp>
      <p:pic>
        <p:nvPicPr>
          <p:cNvPr id="7" name="Espaço Reservado para Imagem 6" descr="Homem em campo de terra&#10;&#10;Descrição gerada automaticamente">
            <a:extLst>
              <a:ext uri="{FF2B5EF4-FFF2-40B4-BE49-F238E27FC236}">
                <a16:creationId xmlns:a16="http://schemas.microsoft.com/office/drawing/2014/main" id="{2485F6A5-29CE-A6E9-5A6A-F617AD0C927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7092" r="17092"/>
          <a:stretch>
            <a:fillRect/>
          </a:stretch>
        </p:blipFill>
        <p:spPr>
          <a:xfrm>
            <a:off x="-1" y="0"/>
            <a:ext cx="4804914" cy="6858000"/>
          </a:xfr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095B54B3-2C5E-A01A-7477-2D271B1C58F4}"/>
              </a:ext>
            </a:extLst>
          </p:cNvPr>
          <p:cNvSpPr txBox="1">
            <a:spLocks/>
          </p:cNvSpPr>
          <p:nvPr/>
        </p:nvSpPr>
        <p:spPr>
          <a:xfrm>
            <a:off x="850960" y="4992354"/>
            <a:ext cx="3155830" cy="1227471"/>
          </a:xfrm>
          <a:prstGeom prst="rect">
            <a:avLst/>
          </a:prstGeom>
          <a:solidFill>
            <a:srgbClr val="CCFFCC">
              <a:alpha val="56863"/>
            </a:srgbClr>
          </a:solidFill>
          <a:ln w="28575">
            <a:solidFill>
              <a:schemeClr val="bg1"/>
            </a:solidFill>
          </a:ln>
        </p:spPr>
        <p:txBody>
          <a:bodyPr rtlCol="0"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cap="all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Requisitos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 nosso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30242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">
            <a:extLst>
              <a:ext uri="{FF2B5EF4-FFF2-40B4-BE49-F238E27FC236}">
                <a16:creationId xmlns:a16="http://schemas.microsoft.com/office/drawing/2014/main" id="{BC99FC71-F190-7E2D-E760-6DF53DD75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6180"/>
            <a:ext cx="3155830" cy="1227471"/>
          </a:xfrm>
        </p:spPr>
        <p:txBody>
          <a:bodyPr/>
          <a:lstStyle/>
          <a:p>
            <a:r>
              <a:rPr lang="en-US" dirty="0" err="1"/>
              <a:t>Requisitos</a:t>
            </a:r>
            <a:r>
              <a:rPr lang="en-US" dirty="0"/>
              <a:t> do nosso </a:t>
            </a:r>
            <a:r>
              <a:rPr lang="en-US" dirty="0" err="1"/>
              <a:t>sistema</a:t>
            </a:r>
            <a:endParaRPr lang="en-US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03A8CB9-8D1F-58E8-A3FA-F3F123D6AF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04913" y="501651"/>
            <a:ext cx="7387087" cy="426393"/>
          </a:xfrm>
        </p:spPr>
        <p:txBody>
          <a:bodyPr/>
          <a:lstStyle/>
          <a:p>
            <a:pPr algn="ctr"/>
            <a:r>
              <a:rPr lang="en-US" dirty="0" err="1"/>
              <a:t>Requisitos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andamento</a:t>
            </a:r>
            <a:endParaRPr lang="en-US" dirty="0"/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1ACAAE1E-C644-4F5F-B013-E7D2D2C82E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17031" y="1027700"/>
            <a:ext cx="6442877" cy="5328649"/>
          </a:xfrm>
        </p:spPr>
        <p:txBody>
          <a:bodyPr rtlCol="0" anchor="t">
            <a:noAutofit/>
          </a:bodyPr>
          <a:lstStyle/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pt-BR" sz="1200" b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Backups de Dados e Criação de Cookies</a:t>
            </a:r>
            <a:endParaRPr lang="pt-BR" sz="11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Não Funcional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Origem de TI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Esse requisito é essencial, caso ocorra ataques contra o nosso sistema, ou até mesmo erros internos no gerenciamento de dados, poder contornar e voltar de onde paramos, sem prejuízos.</a:t>
            </a:r>
          </a:p>
          <a:p>
            <a:pPr>
              <a:lnSpc>
                <a:spcPct val="115000"/>
              </a:lnSpc>
            </a:pPr>
            <a:r>
              <a:rPr lang="pt-BR" sz="1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pt-BR" sz="1200" b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Segurança contra Invasão</a:t>
            </a:r>
            <a:endParaRPr lang="pt-BR" sz="11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Não Funcional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Origem de TI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Esse requisito requer a defesa contra invasão, necessitando de controle de dados, de entrada de usuários, monitoramento de acesso e outros recursos para melhorar nossa segurança.</a:t>
            </a:r>
          </a:p>
          <a:p>
            <a:pPr marL="457200">
              <a:lnSpc>
                <a:spcPct val="115000"/>
              </a:lnSpc>
            </a:pPr>
            <a:r>
              <a:rPr lang="pt-BR" sz="1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pt-BR" sz="1200" b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Acessibilidade</a:t>
            </a:r>
            <a:endParaRPr lang="pt-BR" sz="11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Não Funcional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Origem de TI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Esse requisito propõe introduzir códigos que permitam a acessibilidade de pessoas que possuem algum tipo de deficiência, seja auditiva ou visual, podendo facilmente utilizar nosso sistema, sem ajuda de outra pessoa. 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endParaRPr lang="pt-BR" sz="11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8" name="Date Placeholder 9">
            <a:extLst>
              <a:ext uri="{FF2B5EF4-FFF2-40B4-BE49-F238E27FC236}">
                <a16:creationId xmlns:a16="http://schemas.microsoft.com/office/drawing/2014/main" id="{C8FDE4F7-DCAD-ACDE-B021-C61A344EDF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BR" noProof="0"/>
              <a:t>20XX</a:t>
            </a:r>
          </a:p>
        </p:txBody>
      </p:sp>
      <p:sp>
        <p:nvSpPr>
          <p:cNvPr id="42" name="Slide Number Placeholder 11">
            <a:extLst>
              <a:ext uri="{FF2B5EF4-FFF2-40B4-BE49-F238E27FC236}">
                <a16:creationId xmlns:a16="http://schemas.microsoft.com/office/drawing/2014/main" id="{4428F1FC-8A50-AD79-64AC-3A81897AA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pt-BR" noProof="0" smtClean="0"/>
              <a:pPr rtl="0">
                <a:spcAft>
                  <a:spcPts val="600"/>
                </a:spcAft>
              </a:pPr>
              <a:t>17</a:t>
            </a:fld>
            <a:endParaRPr lang="pt-BR" noProof="0"/>
          </a:p>
        </p:txBody>
      </p:sp>
      <p:sp>
        <p:nvSpPr>
          <p:cNvPr id="2" name="Espaço Reservado para Data 1" hidden="1">
            <a:extLst>
              <a:ext uri="{FF2B5EF4-FFF2-40B4-BE49-F238E27FC236}">
                <a16:creationId xmlns:a16="http://schemas.microsoft.com/office/drawing/2014/main" id="{72D2BFB9-EF4C-43BD-82AF-44BB97E8741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pt-BR"/>
              <a:t>2023</a:t>
            </a:r>
          </a:p>
        </p:txBody>
      </p:sp>
      <p:sp>
        <p:nvSpPr>
          <p:cNvPr id="4" name="Espaço Reservado para o Número do Slide 3" hidden="1">
            <a:extLst>
              <a:ext uri="{FF2B5EF4-FFF2-40B4-BE49-F238E27FC236}">
                <a16:creationId xmlns:a16="http://schemas.microsoft.com/office/drawing/2014/main" id="{F0D5A82B-E666-4FD6-A993-84ED558D3B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pt-BR" smtClean="0"/>
              <a:pPr rtl="0">
                <a:spcAft>
                  <a:spcPts val="600"/>
                </a:spcAft>
              </a:pPr>
              <a:t>17</a:t>
            </a:fld>
            <a:endParaRPr lang="pt-BR"/>
          </a:p>
        </p:txBody>
      </p:sp>
      <p:pic>
        <p:nvPicPr>
          <p:cNvPr id="6" name="Espaço Reservado para Imagem 6" descr="Homem em campo de terra&#10;&#10;Descrição gerada automaticamente">
            <a:extLst>
              <a:ext uri="{FF2B5EF4-FFF2-40B4-BE49-F238E27FC236}">
                <a16:creationId xmlns:a16="http://schemas.microsoft.com/office/drawing/2014/main" id="{EC7B8C2D-C7A6-9333-DE55-AB53684E52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92" r="17092"/>
          <a:stretch>
            <a:fillRect/>
          </a:stretch>
        </p:blipFill>
        <p:spPr>
          <a:xfrm>
            <a:off x="-1" y="0"/>
            <a:ext cx="4804914" cy="6858000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5BFCCB20-1824-63AA-A359-7B01EEFE5061}"/>
              </a:ext>
            </a:extLst>
          </p:cNvPr>
          <p:cNvSpPr txBox="1">
            <a:spLocks/>
          </p:cNvSpPr>
          <p:nvPr/>
        </p:nvSpPr>
        <p:spPr>
          <a:xfrm>
            <a:off x="850960" y="4992354"/>
            <a:ext cx="3155830" cy="1227471"/>
          </a:xfrm>
          <a:prstGeom prst="rect">
            <a:avLst/>
          </a:prstGeom>
          <a:solidFill>
            <a:srgbClr val="CCFFCC">
              <a:alpha val="56863"/>
            </a:srgbClr>
          </a:solidFill>
          <a:ln w="28575">
            <a:solidFill>
              <a:schemeClr val="bg1"/>
            </a:solidFill>
          </a:ln>
        </p:spPr>
        <p:txBody>
          <a:bodyPr rtlCol="0"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cap="all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Requisitos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 nosso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46961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">
            <a:extLst>
              <a:ext uri="{FF2B5EF4-FFF2-40B4-BE49-F238E27FC236}">
                <a16:creationId xmlns:a16="http://schemas.microsoft.com/office/drawing/2014/main" id="{BC99FC71-F190-7E2D-E760-6DF53DD75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6180"/>
            <a:ext cx="3155830" cy="1227471"/>
          </a:xfrm>
        </p:spPr>
        <p:txBody>
          <a:bodyPr/>
          <a:lstStyle/>
          <a:p>
            <a:r>
              <a:rPr lang="en-US" dirty="0" err="1"/>
              <a:t>Requisitos</a:t>
            </a:r>
            <a:r>
              <a:rPr lang="en-US" dirty="0"/>
              <a:t> do nosso </a:t>
            </a:r>
            <a:r>
              <a:rPr lang="en-US" dirty="0" err="1"/>
              <a:t>sistema</a:t>
            </a:r>
            <a:endParaRPr lang="en-US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03A8CB9-8D1F-58E8-A3FA-F3F123D6AF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04913" y="501651"/>
            <a:ext cx="7387087" cy="426393"/>
          </a:xfrm>
        </p:spPr>
        <p:txBody>
          <a:bodyPr/>
          <a:lstStyle/>
          <a:p>
            <a:pPr algn="ctr"/>
            <a:r>
              <a:rPr lang="en-US" dirty="0" err="1"/>
              <a:t>Requisitos</a:t>
            </a:r>
            <a:r>
              <a:rPr lang="en-US" dirty="0"/>
              <a:t> a </a:t>
            </a:r>
            <a:r>
              <a:rPr lang="en-US" dirty="0" err="1"/>
              <a:t>fazer</a:t>
            </a:r>
            <a:endParaRPr lang="en-US" dirty="0"/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1ACAAE1E-C644-4F5F-B013-E7D2D2C82E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17031" y="1027700"/>
            <a:ext cx="6442877" cy="5328649"/>
          </a:xfrm>
        </p:spPr>
        <p:txBody>
          <a:bodyPr rtlCol="0" anchor="t">
            <a:noAutofit/>
          </a:bodyPr>
          <a:lstStyle/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pt-BR" sz="12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t-BR" sz="1200" b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Fóruns voltados para o mundo agro sustentável</a:t>
            </a:r>
            <a:endParaRPr lang="pt-BR" sz="11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Funcional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Origem de TI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Descritivo: Esse requisito deve ser desenvolvido na finalidade de criar fóruns internos, onde os usuários poderão trocar informações, na finalidade de se ajudar em técnicas e medidas agro sustentáveis.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t-BR" sz="1200" b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Avaliação do sistema de plantio</a:t>
            </a:r>
            <a:endParaRPr lang="pt-BR" sz="11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Funcional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Origem de TI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Descritivo: Esse requisito deve ser desenvolvido na finalidade de que o sistema avaliará o sistema atual de plantio do usuário, instruindo-o em técnicas que tragam uma maior produtividade e o alerta de erros como por exemplo o uso de agrotóxicos.</a:t>
            </a:r>
          </a:p>
          <a:p>
            <a:pPr>
              <a:lnSpc>
                <a:spcPct val="115000"/>
              </a:lnSpc>
            </a:pPr>
            <a:r>
              <a:rPr lang="pt-BR" sz="1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t-BR" sz="1200" b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Ampliar nosso banco de dados sobre plantio sustentável </a:t>
            </a:r>
            <a:endParaRPr lang="pt-BR" sz="11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Funcional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Origem de TI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Descritivo: Esse requisito deve ser desenvolvido na finalidade de que o sistema deverá ter uma ampliação da abrangência de nossas informações de maneira que seja completa para nossos usuários.</a:t>
            </a:r>
            <a:b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pt-BR" sz="11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0">
              <a:lnSpc>
                <a:spcPct val="115000"/>
              </a:lnSpc>
            </a:pPr>
            <a:endParaRPr lang="pt-BR" sz="11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8" name="Date Placeholder 9">
            <a:extLst>
              <a:ext uri="{FF2B5EF4-FFF2-40B4-BE49-F238E27FC236}">
                <a16:creationId xmlns:a16="http://schemas.microsoft.com/office/drawing/2014/main" id="{C8FDE4F7-DCAD-ACDE-B021-C61A344EDF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BR" noProof="0" dirty="0"/>
              <a:t>20XX</a:t>
            </a:r>
          </a:p>
        </p:txBody>
      </p:sp>
      <p:sp>
        <p:nvSpPr>
          <p:cNvPr id="42" name="Slide Number Placeholder 11">
            <a:extLst>
              <a:ext uri="{FF2B5EF4-FFF2-40B4-BE49-F238E27FC236}">
                <a16:creationId xmlns:a16="http://schemas.microsoft.com/office/drawing/2014/main" id="{4428F1FC-8A50-AD79-64AC-3A81897AA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pt-BR" noProof="0" smtClean="0"/>
              <a:pPr rtl="0">
                <a:spcAft>
                  <a:spcPts val="600"/>
                </a:spcAft>
              </a:pPr>
              <a:t>18</a:t>
            </a:fld>
            <a:endParaRPr lang="pt-BR" noProof="0"/>
          </a:p>
        </p:txBody>
      </p:sp>
      <p:sp>
        <p:nvSpPr>
          <p:cNvPr id="2" name="Espaço Reservado para Data 1" hidden="1">
            <a:extLst>
              <a:ext uri="{FF2B5EF4-FFF2-40B4-BE49-F238E27FC236}">
                <a16:creationId xmlns:a16="http://schemas.microsoft.com/office/drawing/2014/main" id="{72D2BFB9-EF4C-43BD-82AF-44BB97E8741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pt-BR"/>
              <a:t>2023</a:t>
            </a:r>
          </a:p>
        </p:txBody>
      </p:sp>
      <p:sp>
        <p:nvSpPr>
          <p:cNvPr id="4" name="Espaço Reservado para o Número do Slide 3" hidden="1">
            <a:extLst>
              <a:ext uri="{FF2B5EF4-FFF2-40B4-BE49-F238E27FC236}">
                <a16:creationId xmlns:a16="http://schemas.microsoft.com/office/drawing/2014/main" id="{F0D5A82B-E666-4FD6-A993-84ED558D3B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pt-BR" smtClean="0"/>
              <a:pPr rtl="0">
                <a:spcAft>
                  <a:spcPts val="600"/>
                </a:spcAft>
              </a:pPr>
              <a:t>18</a:t>
            </a:fld>
            <a:endParaRPr lang="pt-BR"/>
          </a:p>
        </p:txBody>
      </p:sp>
      <p:pic>
        <p:nvPicPr>
          <p:cNvPr id="12" name="Espaço Reservado para Imagem 11" descr="Uma imagem contendo pessoa, xícara, comida, pequeno">
            <a:extLst>
              <a:ext uri="{FF2B5EF4-FFF2-40B4-BE49-F238E27FC236}">
                <a16:creationId xmlns:a16="http://schemas.microsoft.com/office/drawing/2014/main" id="{A2C54871-3F2F-BC09-D281-15CD524F6F3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2222" r="22222"/>
          <a:stretch>
            <a:fillRect/>
          </a:stretch>
        </p:blipFill>
        <p:spPr>
          <a:xfrm>
            <a:off x="-1" y="0"/>
            <a:ext cx="4804914" cy="6858000"/>
          </a:xfr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D48EB2E1-EAD6-56D2-3036-31E9644C51FE}"/>
              </a:ext>
            </a:extLst>
          </p:cNvPr>
          <p:cNvSpPr txBox="1">
            <a:spLocks/>
          </p:cNvSpPr>
          <p:nvPr/>
        </p:nvSpPr>
        <p:spPr>
          <a:xfrm>
            <a:off x="877018" y="5085056"/>
            <a:ext cx="3155830" cy="1227471"/>
          </a:xfrm>
          <a:prstGeom prst="rect">
            <a:avLst/>
          </a:prstGeom>
          <a:solidFill>
            <a:srgbClr val="CCFFCC">
              <a:alpha val="56863"/>
            </a:srgbClr>
          </a:solidFill>
          <a:ln w="28575">
            <a:solidFill>
              <a:schemeClr val="bg1"/>
            </a:solidFill>
          </a:ln>
        </p:spPr>
        <p:txBody>
          <a:bodyPr rtlCol="0"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cap="all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Requisitos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 nosso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9760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Imagem 9" descr="Campo de flores&#10;&#10;Descrição gerada automaticamente com confiança baixa">
            <a:extLst>
              <a:ext uri="{FF2B5EF4-FFF2-40B4-BE49-F238E27FC236}">
                <a16:creationId xmlns:a16="http://schemas.microsoft.com/office/drawing/2014/main" id="{CBE4A08C-CA0C-2022-60CC-8002D1BC85D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7042" r="17041" b="-1"/>
          <a:stretch/>
        </p:blipFill>
        <p:spPr>
          <a:xfrm>
            <a:off x="-1" y="10"/>
            <a:ext cx="4804914" cy="6857990"/>
          </a:xfrm>
          <a:noFill/>
        </p:spPr>
      </p:pic>
      <p:sp>
        <p:nvSpPr>
          <p:cNvPr id="26" name="Title 2">
            <a:extLst>
              <a:ext uri="{FF2B5EF4-FFF2-40B4-BE49-F238E27FC236}">
                <a16:creationId xmlns:a16="http://schemas.microsoft.com/office/drawing/2014/main" id="{BC99FC71-F190-7E2D-E760-6DF53DD75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6180"/>
            <a:ext cx="3155830" cy="1227471"/>
          </a:xfrm>
        </p:spPr>
        <p:txBody>
          <a:bodyPr/>
          <a:lstStyle/>
          <a:p>
            <a:r>
              <a:rPr lang="en-US" dirty="0" err="1"/>
              <a:t>Requisitos</a:t>
            </a:r>
            <a:r>
              <a:rPr lang="en-US" dirty="0"/>
              <a:t> do nosso </a:t>
            </a:r>
            <a:r>
              <a:rPr lang="en-US" dirty="0" err="1"/>
              <a:t>sistema</a:t>
            </a:r>
            <a:endParaRPr lang="en-US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03A8CB9-8D1F-58E8-A3FA-F3F123D6AF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04913" y="501651"/>
            <a:ext cx="7387087" cy="426393"/>
          </a:xfrm>
        </p:spPr>
        <p:txBody>
          <a:bodyPr/>
          <a:lstStyle/>
          <a:p>
            <a:pPr algn="ctr"/>
            <a:r>
              <a:rPr lang="en-US" dirty="0" err="1"/>
              <a:t>Requisitos</a:t>
            </a:r>
            <a:r>
              <a:rPr lang="en-US" dirty="0"/>
              <a:t> a </a:t>
            </a:r>
            <a:r>
              <a:rPr lang="en-US" dirty="0" err="1"/>
              <a:t>fazer</a:t>
            </a:r>
            <a:endParaRPr lang="en-US" dirty="0"/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1ACAAE1E-C644-4F5F-B013-E7D2D2C82E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17031" y="1027700"/>
            <a:ext cx="6442877" cy="5545628"/>
          </a:xfrm>
        </p:spPr>
        <p:txBody>
          <a:bodyPr rtlCol="0" anchor="t">
            <a:noAutofit/>
          </a:bodyPr>
          <a:lstStyle/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pt-BR" sz="1200" b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Suporte técnico</a:t>
            </a:r>
            <a:endParaRPr lang="pt-BR" sz="11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Não Funcional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Origem de TI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Descritivo: Esse requisito deve ser desenvolvido na finalidade de que haja um suporte técnico para os usuários, em nosso sistema.</a:t>
            </a:r>
          </a:p>
          <a:p>
            <a:pPr>
              <a:lnSpc>
                <a:spcPct val="115000"/>
              </a:lnSpc>
            </a:pPr>
            <a:r>
              <a:rPr lang="pt-BR" sz="1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t-BR" sz="1200" b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Melhoria da Eficiência Operacional</a:t>
            </a:r>
            <a:endParaRPr lang="pt-BR" sz="11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Não Funcional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Origem de TI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Descritivo: Esse requisito deve ser desenvolvido na finalidade de que o sistema sempre tenha melhorias em sua eficiência.</a:t>
            </a:r>
          </a:p>
          <a:p>
            <a:pPr marL="457200" lvl="1" indent="0">
              <a:lnSpc>
                <a:spcPct val="115000"/>
              </a:lnSpc>
              <a:buNone/>
            </a:pPr>
            <a:endParaRPr lang="pt-BR" sz="105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t-BR" sz="1200" b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Proteção de Dados do Sistema, de acordo com LGPD</a:t>
            </a:r>
            <a:endParaRPr lang="pt-BR" sz="11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Não Funcional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Origem de Negócio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Descritivo: Esse requisito deve ser desenvolvido na finalidade de que o sistema esteja sempre de acordo com a lei LGPD vigente.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endParaRPr lang="pt-BR" sz="6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pt-BR" sz="1200" b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Suporte de Multimídia no ChatBot</a:t>
            </a:r>
            <a:endParaRPr lang="pt-BR" sz="11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Não Funcional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Origem de TI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Descritivo: Esse requisito deve ser desenvolvido na finalidade de que na parte do ChatBot do sistema tenha suporte para todas as mídias.</a:t>
            </a:r>
          </a:p>
          <a:p>
            <a:pPr lvl="0">
              <a:lnSpc>
                <a:spcPct val="115000"/>
              </a:lnSpc>
            </a:pPr>
            <a:b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pt-BR" sz="11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0">
              <a:lnSpc>
                <a:spcPct val="115000"/>
              </a:lnSpc>
            </a:pPr>
            <a:endParaRPr lang="pt-BR" sz="11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8" name="Date Placeholder 9">
            <a:extLst>
              <a:ext uri="{FF2B5EF4-FFF2-40B4-BE49-F238E27FC236}">
                <a16:creationId xmlns:a16="http://schemas.microsoft.com/office/drawing/2014/main" id="{C8FDE4F7-DCAD-ACDE-B021-C61A344EDF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BR" noProof="0"/>
              <a:t>20XX</a:t>
            </a:r>
          </a:p>
        </p:txBody>
      </p:sp>
      <p:sp>
        <p:nvSpPr>
          <p:cNvPr id="42" name="Slide Number Placeholder 11">
            <a:extLst>
              <a:ext uri="{FF2B5EF4-FFF2-40B4-BE49-F238E27FC236}">
                <a16:creationId xmlns:a16="http://schemas.microsoft.com/office/drawing/2014/main" id="{4428F1FC-8A50-AD79-64AC-3A81897AA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pt-BR" noProof="0" smtClean="0"/>
              <a:pPr rtl="0">
                <a:spcAft>
                  <a:spcPts val="600"/>
                </a:spcAft>
              </a:pPr>
              <a:t>19</a:t>
            </a:fld>
            <a:endParaRPr lang="pt-BR" noProof="0"/>
          </a:p>
        </p:txBody>
      </p:sp>
      <p:sp>
        <p:nvSpPr>
          <p:cNvPr id="2" name="Espaço Reservado para Data 1" hidden="1">
            <a:extLst>
              <a:ext uri="{FF2B5EF4-FFF2-40B4-BE49-F238E27FC236}">
                <a16:creationId xmlns:a16="http://schemas.microsoft.com/office/drawing/2014/main" id="{72D2BFB9-EF4C-43BD-82AF-44BB97E8741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pt-BR"/>
              <a:t>2023</a:t>
            </a:r>
          </a:p>
        </p:txBody>
      </p:sp>
      <p:sp>
        <p:nvSpPr>
          <p:cNvPr id="4" name="Espaço Reservado para o Número do Slide 3" hidden="1">
            <a:extLst>
              <a:ext uri="{FF2B5EF4-FFF2-40B4-BE49-F238E27FC236}">
                <a16:creationId xmlns:a16="http://schemas.microsoft.com/office/drawing/2014/main" id="{F0D5A82B-E666-4FD6-A993-84ED558D3B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pt-BR" smtClean="0"/>
              <a:pPr rtl="0">
                <a:spcAft>
                  <a:spcPts val="600"/>
                </a:spcAft>
              </a:pPr>
              <a:t>19</a:t>
            </a:fld>
            <a:endParaRPr lang="pt-BR"/>
          </a:p>
        </p:txBody>
      </p:sp>
      <p:pic>
        <p:nvPicPr>
          <p:cNvPr id="3" name="Espaço Reservado para Imagem 11" descr="Uma imagem contendo pessoa, xícara, comida, pequeno">
            <a:extLst>
              <a:ext uri="{FF2B5EF4-FFF2-40B4-BE49-F238E27FC236}">
                <a16:creationId xmlns:a16="http://schemas.microsoft.com/office/drawing/2014/main" id="{8F1571C6-CDF1-B721-E387-9870CABC7DD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222" r="22222"/>
          <a:stretch>
            <a:fillRect/>
          </a:stretch>
        </p:blipFill>
        <p:spPr>
          <a:xfrm>
            <a:off x="-1" y="0"/>
            <a:ext cx="4804914" cy="68580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C6DFA688-0853-A3B4-15C4-A5A7DB50488F}"/>
              </a:ext>
            </a:extLst>
          </p:cNvPr>
          <p:cNvSpPr txBox="1">
            <a:spLocks/>
          </p:cNvSpPr>
          <p:nvPr/>
        </p:nvSpPr>
        <p:spPr>
          <a:xfrm>
            <a:off x="877018" y="5085056"/>
            <a:ext cx="3155830" cy="1227471"/>
          </a:xfrm>
          <a:prstGeom prst="rect">
            <a:avLst/>
          </a:prstGeom>
          <a:solidFill>
            <a:srgbClr val="CCFFCC">
              <a:alpha val="56863"/>
            </a:srgbClr>
          </a:solidFill>
          <a:ln w="28575">
            <a:solidFill>
              <a:schemeClr val="bg1"/>
            </a:solidFill>
          </a:ln>
        </p:spPr>
        <p:txBody>
          <a:bodyPr rtlCol="0"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cap="all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Requisitos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 nosso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3878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25">
            <a:extLst>
              <a:ext uri="{FF2B5EF4-FFF2-40B4-BE49-F238E27FC236}">
                <a16:creationId xmlns:a16="http://schemas.microsoft.com/office/drawing/2014/main" id="{CDA2767E-38F3-49F7-BE02-EA3E6C7C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8325"/>
            <a:ext cx="1871663" cy="641350"/>
          </a:xfrm>
        </p:spPr>
        <p:txBody>
          <a:bodyPr rtlCol="0"/>
          <a:lstStyle/>
          <a:p>
            <a:pPr rtl="0"/>
            <a:r>
              <a:rPr lang="pt-BR" sz="2000" dirty="0"/>
              <a:t>problema</a:t>
            </a:r>
          </a:p>
        </p:txBody>
      </p:sp>
      <p:sp>
        <p:nvSpPr>
          <p:cNvPr id="22" name="Espaço Reservado para Texto 21">
            <a:extLst>
              <a:ext uri="{FF2B5EF4-FFF2-40B4-BE49-F238E27FC236}">
                <a16:creationId xmlns:a16="http://schemas.microsoft.com/office/drawing/2014/main" id="{322BD54C-AB8D-4B3B-836D-ABFFFE5D70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31042" y="652826"/>
            <a:ext cx="3433138" cy="426393"/>
          </a:xfrm>
        </p:spPr>
        <p:txBody>
          <a:bodyPr rtlCol="0"/>
          <a:lstStyle/>
          <a:p>
            <a:pPr rtl="0"/>
            <a:r>
              <a:rPr lang="pt-BR" dirty="0"/>
              <a:t>A fome</a:t>
            </a:r>
          </a:p>
        </p:txBody>
      </p:sp>
      <p:sp>
        <p:nvSpPr>
          <p:cNvPr id="18" name="Espaço Reservado para Texto 17">
            <a:extLst>
              <a:ext uri="{FF2B5EF4-FFF2-40B4-BE49-F238E27FC236}">
                <a16:creationId xmlns:a16="http://schemas.microsoft.com/office/drawing/2014/main" id="{62192F0C-65C9-4E6D-9314-81FB7E4DB4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1042" y="1032330"/>
            <a:ext cx="3433138" cy="2926352"/>
          </a:xfrm>
        </p:spPr>
        <p:txBody>
          <a:bodyPr rtlCol="0"/>
          <a:lstStyle/>
          <a:p>
            <a:pPr rtl="0"/>
            <a:r>
              <a:rPr lang="pt-BR" sz="1600" dirty="0"/>
              <a:t>A fome é um problema global que afeta milhões de pessoas em todo o mundo. Segundo a FAO cerca de 828 milhões de pessoas foram afetadas pela fome em 2021, enquanto 2,3 bilhões de pessoas sofrem de insegurança alimentar moderada ou grave em 2021.</a:t>
            </a:r>
            <a:endParaRPr lang="pt-BR" sz="1400" dirty="0"/>
          </a:p>
        </p:txBody>
      </p:sp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B36D4B3E-84DA-44C7-A6BE-5A3E220051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03339" y="652826"/>
            <a:ext cx="3433138" cy="426393"/>
          </a:xfrm>
        </p:spPr>
        <p:txBody>
          <a:bodyPr rtlCol="0"/>
          <a:lstStyle/>
          <a:p>
            <a:pPr rtl="0"/>
            <a:r>
              <a:rPr lang="pt-BR" dirty="0"/>
              <a:t>Escassez de alimentos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41F484C5-3EB9-4664-93EB-E81179E953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03339" y="1032329"/>
            <a:ext cx="3495430" cy="2926353"/>
          </a:xfrm>
        </p:spPr>
        <p:txBody>
          <a:bodyPr rtlCol="0"/>
          <a:lstStyle/>
          <a:p>
            <a:pPr rtl="0"/>
            <a:r>
              <a:rPr lang="pt-BR" sz="1600" dirty="0"/>
              <a:t>A escassez de alimentos é um fator que contribui para a fome, sendo que muitas regiões sofrem com a falta de acesso a alimentos básicos, como arroz, trigo e milho. A escassez de alimentos pode muitas vezes estar ligada a uma baixa produtividade agrícola.</a:t>
            </a:r>
            <a:endParaRPr lang="pt-BR" sz="1400" dirty="0"/>
          </a:p>
        </p:txBody>
      </p:sp>
      <p:sp>
        <p:nvSpPr>
          <p:cNvPr id="45" name="Espaço Reservado para Texto 44">
            <a:extLst>
              <a:ext uri="{FF2B5EF4-FFF2-40B4-BE49-F238E27FC236}">
                <a16:creationId xmlns:a16="http://schemas.microsoft.com/office/drawing/2014/main" id="{DD180B3D-49E9-46B9-A20B-5BB4BD20460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03339" y="4118591"/>
            <a:ext cx="3495430" cy="428891"/>
          </a:xfrm>
        </p:spPr>
        <p:txBody>
          <a:bodyPr rtlCol="0"/>
          <a:lstStyle/>
          <a:p>
            <a:pPr rtl="0"/>
            <a:r>
              <a:rPr lang="pt-BR" dirty="0"/>
              <a:t>Pobreza</a:t>
            </a:r>
          </a:p>
        </p:txBody>
      </p:sp>
      <p:sp>
        <p:nvSpPr>
          <p:cNvPr id="20" name="Espaço Reservado para Texto 19">
            <a:extLst>
              <a:ext uri="{FF2B5EF4-FFF2-40B4-BE49-F238E27FC236}">
                <a16:creationId xmlns:a16="http://schemas.microsoft.com/office/drawing/2014/main" id="{B0C9F763-9E0D-4C82-9B80-0BC0FEBCD7F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03339" y="4542905"/>
            <a:ext cx="3495430" cy="1450988"/>
          </a:xfrm>
        </p:spPr>
        <p:txBody>
          <a:bodyPr rtlCol="0"/>
          <a:lstStyle/>
          <a:p>
            <a:pPr rtl="0"/>
            <a:r>
              <a:rPr lang="pt-BR" sz="1400" dirty="0"/>
              <a:t>Pessoas que vivem em situações de extrema pobreza muitas vezes não têm recursos financeiros para adquirir alimentos adequados.</a:t>
            </a:r>
          </a:p>
        </p:txBody>
      </p:sp>
      <p:sp>
        <p:nvSpPr>
          <p:cNvPr id="24" name="Espaço Reservado para Texto 23">
            <a:extLst>
              <a:ext uri="{FF2B5EF4-FFF2-40B4-BE49-F238E27FC236}">
                <a16:creationId xmlns:a16="http://schemas.microsoft.com/office/drawing/2014/main" id="{4AB50F20-85E8-46ED-94DD-28F720071B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31042" y="4114015"/>
            <a:ext cx="3433138" cy="428891"/>
          </a:xfrm>
        </p:spPr>
        <p:txBody>
          <a:bodyPr rtlCol="0"/>
          <a:lstStyle/>
          <a:p>
            <a:pPr rtl="0"/>
            <a:r>
              <a:rPr lang="pt-BR" dirty="0"/>
              <a:t>hodiernamente</a:t>
            </a:r>
          </a:p>
        </p:txBody>
      </p:sp>
      <p:sp>
        <p:nvSpPr>
          <p:cNvPr id="44" name="Espaço Reservado para Texto 43">
            <a:extLst>
              <a:ext uri="{FF2B5EF4-FFF2-40B4-BE49-F238E27FC236}">
                <a16:creationId xmlns:a16="http://schemas.microsoft.com/office/drawing/2014/main" id="{540F4685-F7C7-4370-AF35-F80D53D13A4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231042" y="4529933"/>
            <a:ext cx="3433138" cy="1450988"/>
          </a:xfrm>
        </p:spPr>
        <p:txBody>
          <a:bodyPr rtlCol="0"/>
          <a:lstStyle/>
          <a:p>
            <a:pPr rtl="0"/>
            <a:r>
              <a:rPr lang="pt-BR" sz="1400" dirty="0"/>
              <a:t>A Organização das nações Unidas divulgou no dia 03/05/23 que aproximadamente 260 milhões de pessoas passam fome no mundo.</a:t>
            </a:r>
          </a:p>
        </p:txBody>
      </p:sp>
      <p:sp>
        <p:nvSpPr>
          <p:cNvPr id="325" name="Espaço Reservado para o Número do Slide 324">
            <a:extLst>
              <a:ext uri="{FF2B5EF4-FFF2-40B4-BE49-F238E27FC236}">
                <a16:creationId xmlns:a16="http://schemas.microsoft.com/office/drawing/2014/main" id="{C9F5126E-D75A-4501-9BA9-5485EAB79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EA87306C-81BA-4795-A5CA-9392456A8C1E}" type="slidenum">
              <a:rPr lang="pt-BR" smtClean="0"/>
              <a:pPr rtl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4002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Imagem 9" descr="Campo de flores&#10;&#10;Descrição gerada automaticamente com confiança baixa">
            <a:extLst>
              <a:ext uri="{FF2B5EF4-FFF2-40B4-BE49-F238E27FC236}">
                <a16:creationId xmlns:a16="http://schemas.microsoft.com/office/drawing/2014/main" id="{CBE4A08C-CA0C-2022-60CC-8002D1BC85D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7042" r="17041" b="-1"/>
          <a:stretch/>
        </p:blipFill>
        <p:spPr>
          <a:xfrm>
            <a:off x="-1" y="10"/>
            <a:ext cx="4804914" cy="6857990"/>
          </a:xfrm>
          <a:noFill/>
        </p:spPr>
      </p:pic>
      <p:sp>
        <p:nvSpPr>
          <p:cNvPr id="26" name="Title 2">
            <a:extLst>
              <a:ext uri="{FF2B5EF4-FFF2-40B4-BE49-F238E27FC236}">
                <a16:creationId xmlns:a16="http://schemas.microsoft.com/office/drawing/2014/main" id="{BC99FC71-F190-7E2D-E760-6DF53DD75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6180"/>
            <a:ext cx="3155830" cy="1227471"/>
          </a:xfrm>
        </p:spPr>
        <p:txBody>
          <a:bodyPr/>
          <a:lstStyle/>
          <a:p>
            <a:r>
              <a:rPr lang="en-US" dirty="0" err="1"/>
              <a:t>Requisitos</a:t>
            </a:r>
            <a:r>
              <a:rPr lang="en-US" dirty="0"/>
              <a:t> do nosso </a:t>
            </a:r>
            <a:r>
              <a:rPr lang="en-US" dirty="0" err="1"/>
              <a:t>sistema</a:t>
            </a:r>
            <a:endParaRPr lang="en-US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03A8CB9-8D1F-58E8-A3FA-F3F123D6AF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04913" y="501651"/>
            <a:ext cx="7387087" cy="426393"/>
          </a:xfrm>
        </p:spPr>
        <p:txBody>
          <a:bodyPr/>
          <a:lstStyle/>
          <a:p>
            <a:pPr algn="ctr"/>
            <a:r>
              <a:rPr lang="en-US" dirty="0" err="1"/>
              <a:t>Requisitos</a:t>
            </a:r>
            <a:r>
              <a:rPr lang="en-US" dirty="0"/>
              <a:t> a </a:t>
            </a:r>
            <a:r>
              <a:rPr lang="en-US" dirty="0" err="1"/>
              <a:t>fazer</a:t>
            </a:r>
            <a:endParaRPr lang="en-US" dirty="0"/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1ACAAE1E-C644-4F5F-B013-E7D2D2C82E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17031" y="1027700"/>
            <a:ext cx="6442877" cy="5545628"/>
          </a:xfrm>
        </p:spPr>
        <p:txBody>
          <a:bodyPr rtlCol="0" anchor="t">
            <a:noAutofit/>
          </a:bodyPr>
          <a:lstStyle/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pt-BR" sz="1200" b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Lembretes e Notificações </a:t>
            </a:r>
            <a:endParaRPr lang="pt-BR" sz="11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Funcional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Origem de TI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Descritivo: Esse requisito deve ser desenvolvido na finalidade de que o sistema tenha lembretes e notificações para ajudas no sistema de plantio dos usuários de forma que ajude na eficiência do sistema de plantio, por exemplo: notificações para regar o plantio ou notificações para colher o alimento.</a:t>
            </a:r>
          </a:p>
          <a:p>
            <a:pPr>
              <a:lnSpc>
                <a:spcPct val="115000"/>
              </a:lnSpc>
            </a:pPr>
            <a:r>
              <a:rPr lang="pt-BR" sz="1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pt-BR" sz="1200" b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Sistema Internacional (inglês) </a:t>
            </a:r>
            <a:endParaRPr lang="pt-BR" sz="11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Funcional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Origem de TI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◆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Descritivo: Esse requisito deve ser desenvolvido na finalidade de que o sistema esteja tanto em português como em inglês a fim de poder abranger em todas as funcionalidades nessas duas línguas.</a:t>
            </a:r>
          </a:p>
        </p:txBody>
      </p:sp>
      <p:sp>
        <p:nvSpPr>
          <p:cNvPr id="38" name="Date Placeholder 9">
            <a:extLst>
              <a:ext uri="{FF2B5EF4-FFF2-40B4-BE49-F238E27FC236}">
                <a16:creationId xmlns:a16="http://schemas.microsoft.com/office/drawing/2014/main" id="{C8FDE4F7-DCAD-ACDE-B021-C61A344EDF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BR" noProof="0"/>
              <a:t>20XX</a:t>
            </a:r>
          </a:p>
        </p:txBody>
      </p:sp>
      <p:sp>
        <p:nvSpPr>
          <p:cNvPr id="42" name="Slide Number Placeholder 11">
            <a:extLst>
              <a:ext uri="{FF2B5EF4-FFF2-40B4-BE49-F238E27FC236}">
                <a16:creationId xmlns:a16="http://schemas.microsoft.com/office/drawing/2014/main" id="{4428F1FC-8A50-AD79-64AC-3A81897AA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pt-BR" noProof="0" smtClean="0"/>
              <a:pPr rtl="0">
                <a:spcAft>
                  <a:spcPts val="600"/>
                </a:spcAft>
              </a:pPr>
              <a:t>20</a:t>
            </a:fld>
            <a:endParaRPr lang="pt-BR" noProof="0"/>
          </a:p>
        </p:txBody>
      </p:sp>
      <p:sp>
        <p:nvSpPr>
          <p:cNvPr id="2" name="Espaço Reservado para Data 1" hidden="1">
            <a:extLst>
              <a:ext uri="{FF2B5EF4-FFF2-40B4-BE49-F238E27FC236}">
                <a16:creationId xmlns:a16="http://schemas.microsoft.com/office/drawing/2014/main" id="{72D2BFB9-EF4C-43BD-82AF-44BB97E8741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pt-BR"/>
              <a:t>2023</a:t>
            </a:r>
          </a:p>
        </p:txBody>
      </p:sp>
      <p:sp>
        <p:nvSpPr>
          <p:cNvPr id="4" name="Espaço Reservado para o Número do Slide 3" hidden="1">
            <a:extLst>
              <a:ext uri="{FF2B5EF4-FFF2-40B4-BE49-F238E27FC236}">
                <a16:creationId xmlns:a16="http://schemas.microsoft.com/office/drawing/2014/main" id="{F0D5A82B-E666-4FD6-A993-84ED558D3B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pt-BR" smtClean="0"/>
              <a:pPr rtl="0">
                <a:spcAft>
                  <a:spcPts val="600"/>
                </a:spcAft>
              </a:pPr>
              <a:t>20</a:t>
            </a:fld>
            <a:endParaRPr lang="pt-BR"/>
          </a:p>
        </p:txBody>
      </p:sp>
      <p:pic>
        <p:nvPicPr>
          <p:cNvPr id="3" name="Espaço Reservado para Imagem 11" descr="Uma imagem contendo pessoa, xícara, comida, pequeno">
            <a:extLst>
              <a:ext uri="{FF2B5EF4-FFF2-40B4-BE49-F238E27FC236}">
                <a16:creationId xmlns:a16="http://schemas.microsoft.com/office/drawing/2014/main" id="{9C64553D-EAFE-74A6-FBDD-E087B5FB17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222" r="22222"/>
          <a:stretch>
            <a:fillRect/>
          </a:stretch>
        </p:blipFill>
        <p:spPr>
          <a:xfrm>
            <a:off x="-1" y="0"/>
            <a:ext cx="4804914" cy="68580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1A65D1C7-F7C6-B90C-2EEB-740CD217CFA7}"/>
              </a:ext>
            </a:extLst>
          </p:cNvPr>
          <p:cNvSpPr txBox="1">
            <a:spLocks/>
          </p:cNvSpPr>
          <p:nvPr/>
        </p:nvSpPr>
        <p:spPr>
          <a:xfrm>
            <a:off x="877018" y="5085056"/>
            <a:ext cx="3155830" cy="1227471"/>
          </a:xfrm>
          <a:prstGeom prst="rect">
            <a:avLst/>
          </a:prstGeom>
          <a:solidFill>
            <a:srgbClr val="CCFFCC">
              <a:alpha val="56863"/>
            </a:srgbClr>
          </a:solidFill>
          <a:ln w="28575">
            <a:solidFill>
              <a:schemeClr val="bg1"/>
            </a:solidFill>
          </a:ln>
        </p:spPr>
        <p:txBody>
          <a:bodyPr rtlCol="0"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cap="all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Requisitos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 nosso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730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23">
            <a:extLst>
              <a:ext uri="{FF2B5EF4-FFF2-40B4-BE49-F238E27FC236}">
                <a16:creationId xmlns:a16="http://schemas.microsoft.com/office/drawing/2014/main" id="{8B0A0B61-E44C-4C98-A84B-B96C81DA5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2700651"/>
            <a:ext cx="4825544" cy="640698"/>
          </a:xfrm>
        </p:spPr>
        <p:txBody>
          <a:bodyPr rtlCol="0"/>
          <a:lstStyle/>
          <a:p>
            <a:pPr rtl="0"/>
            <a:r>
              <a:rPr lang="pt-BR" dirty="0"/>
              <a:t>Agradecemos pela atenção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0BF8A3EA-3C0A-457C-ACBD-FA9FBF4DCB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8645" y="4251835"/>
            <a:ext cx="3725638" cy="1417818"/>
          </a:xfrm>
        </p:spPr>
        <p:txBody>
          <a:bodyPr rtlCol="0"/>
          <a:lstStyle/>
          <a:p>
            <a:pPr rtl="0"/>
            <a:r>
              <a:rPr lang="pt-BR" dirty="0"/>
              <a:t>Atenciosamente, Equipe </a:t>
            </a:r>
            <a:r>
              <a:rPr lang="pt-BR" dirty="0" err="1"/>
              <a:t>AgroVida</a:t>
            </a:r>
            <a:r>
              <a:rPr lang="pt-BR" dirty="0"/>
              <a:t>.</a:t>
            </a:r>
          </a:p>
          <a:p>
            <a:pPr rtl="0"/>
            <a:endParaRPr lang="pt-BR" dirty="0"/>
          </a:p>
          <a:p>
            <a:pPr rtl="0"/>
            <a:r>
              <a:rPr lang="pt-BR" sz="1400" b="1" dirty="0"/>
              <a:t>Carlos Eduardo </a:t>
            </a:r>
            <a:r>
              <a:rPr lang="pt-BR" sz="1400" dirty="0"/>
              <a:t>– RM552164</a:t>
            </a:r>
          </a:p>
          <a:p>
            <a:pPr rtl="0"/>
            <a:r>
              <a:rPr lang="pt-BR" sz="1400" b="1" dirty="0"/>
              <a:t>Eduardo </a:t>
            </a:r>
            <a:r>
              <a:rPr lang="pt-BR" sz="1400" b="1" dirty="0" err="1"/>
              <a:t>Toshio</a:t>
            </a:r>
            <a:r>
              <a:rPr lang="pt-BR" sz="1400" b="1" dirty="0"/>
              <a:t> </a:t>
            </a:r>
            <a:r>
              <a:rPr lang="pt-BR" sz="1400" dirty="0"/>
              <a:t>– RM 551763</a:t>
            </a:r>
          </a:p>
          <a:p>
            <a:pPr rtl="0"/>
            <a:r>
              <a:rPr lang="pt-BR" sz="1400" b="1" dirty="0" err="1"/>
              <a:t>Kauê</a:t>
            </a:r>
            <a:r>
              <a:rPr lang="pt-BR" sz="1400" b="1" dirty="0"/>
              <a:t> Alexandre </a:t>
            </a:r>
            <a:r>
              <a:rPr lang="pt-BR" sz="1400" dirty="0"/>
              <a:t>– RM551812</a:t>
            </a:r>
          </a:p>
          <a:p>
            <a:pPr rtl="0"/>
            <a:r>
              <a:rPr lang="pt-BR" sz="1400" b="1" dirty="0"/>
              <a:t>Mateus Vinicius </a:t>
            </a:r>
            <a:r>
              <a:rPr lang="pt-BR" sz="1400" dirty="0"/>
              <a:t>– RM551692</a:t>
            </a:r>
          </a:p>
          <a:p>
            <a:pPr rtl="0"/>
            <a:r>
              <a:rPr lang="pt-BR" sz="1400" b="1" dirty="0"/>
              <a:t>Vitor Machado </a:t>
            </a:r>
            <a:r>
              <a:rPr lang="pt-BR" sz="1400" dirty="0"/>
              <a:t>- RM551451</a:t>
            </a:r>
          </a:p>
          <a:p>
            <a:pPr rtl="0"/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5AB52D9-2BE1-41EE-B28C-4DEDAEFD75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</p:spPr>
        <p:txBody>
          <a:bodyPr rtlCol="0"/>
          <a:lstStyle/>
          <a:p>
            <a:pPr rtl="0"/>
            <a:r>
              <a:rPr lang="pt-BR"/>
              <a:t>Apresentação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D48E7CB9-A0ED-4EB9-BBDE-0C1004C498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</p:spPr>
        <p:txBody>
          <a:bodyPr rtlCol="0"/>
          <a:lstStyle/>
          <a:p>
            <a:pPr rtl="0"/>
            <a:fld id="{EA87306C-81BA-4795-A5CA-9392456A8C1E}" type="slidenum">
              <a:rPr lang="pt-BR" smtClean="0"/>
              <a:pPr rtl="0"/>
              <a:t>21</a:t>
            </a:fld>
            <a:endParaRPr lang="pt-BR"/>
          </a:p>
        </p:txBody>
      </p:sp>
      <p:pic>
        <p:nvPicPr>
          <p:cNvPr id="17" name="Espaço Reservado para Imagem 16" descr="Campo com por do sol ao fundo">
            <a:extLst>
              <a:ext uri="{FF2B5EF4-FFF2-40B4-BE49-F238E27FC236}">
                <a16:creationId xmlns:a16="http://schemas.microsoft.com/office/drawing/2014/main" id="{C38A2906-64BB-E9F3-6067-9E8153BA01D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7494" r="174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51646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3F20131-2E66-4147-85FF-C0F1FCA97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4980" y="848536"/>
            <a:ext cx="1929607" cy="640698"/>
          </a:xfrm>
        </p:spPr>
        <p:txBody>
          <a:bodyPr rtlCol="0"/>
          <a:lstStyle/>
          <a:p>
            <a:pPr rtl="0"/>
            <a:r>
              <a:rPr lang="pt-BR" dirty="0"/>
              <a:t>Solução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00E7F2B6-10A7-477E-B377-78173351CB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24359" y="1833036"/>
            <a:ext cx="3126583" cy="426393"/>
          </a:xfrm>
        </p:spPr>
        <p:txBody>
          <a:bodyPr rtlCol="0"/>
          <a:lstStyle/>
          <a:p>
            <a:pPr rtl="0"/>
            <a:r>
              <a:rPr lang="pt-BR" dirty="0"/>
              <a:t>O desafio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59BCB765-3776-41F5-B6B8-6208678A04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24359" y="2259429"/>
            <a:ext cx="3126583" cy="1877673"/>
          </a:xfrm>
        </p:spPr>
        <p:txBody>
          <a:bodyPr rtlCol="0"/>
          <a:lstStyle/>
          <a:p>
            <a:pPr rtl="0"/>
            <a:r>
              <a:rPr lang="pt-BR" dirty="0"/>
              <a:t>Nós da </a:t>
            </a:r>
            <a:r>
              <a:rPr lang="pt-BR" dirty="0" err="1"/>
              <a:t>AgroVida</a:t>
            </a:r>
            <a:r>
              <a:rPr lang="pt-BR" dirty="0"/>
              <a:t> fomos desafiados a criar um projeto para ajudar no combate à fome e na sustentabilidade de alimentos.</a:t>
            </a:r>
          </a:p>
        </p:txBody>
      </p:sp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D2EE4141-AD91-4E47-B788-C5EA3ACC61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26986" y="1833035"/>
            <a:ext cx="3281556" cy="426393"/>
          </a:xfrm>
        </p:spPr>
        <p:txBody>
          <a:bodyPr rtlCol="0"/>
          <a:lstStyle/>
          <a:p>
            <a:pPr rtl="0"/>
            <a:r>
              <a:rPr lang="pt-BR" dirty="0"/>
              <a:t>Público-alvo</a:t>
            </a:r>
          </a:p>
        </p:txBody>
      </p:sp>
      <p:sp>
        <p:nvSpPr>
          <p:cNvPr id="33" name="Espaço Reservado para Texto 32">
            <a:extLst>
              <a:ext uri="{FF2B5EF4-FFF2-40B4-BE49-F238E27FC236}">
                <a16:creationId xmlns:a16="http://schemas.microsoft.com/office/drawing/2014/main" id="{1ACF41D3-2AFC-49DB-9DF0-E2ECA29FB1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26986" y="2244007"/>
            <a:ext cx="3281556" cy="4018708"/>
          </a:xfrm>
        </p:spPr>
        <p:txBody>
          <a:bodyPr rtlCol="0"/>
          <a:lstStyle/>
          <a:p>
            <a:pPr algn="just" rtl="0"/>
            <a:r>
              <a:rPr lang="pt-BR" dirty="0"/>
              <a:t>Nosso sistema será focado nos agricultores rurais e urbanos, divulgando informações sobre frutas, legumes , verduras, adubos e inseticidas. </a:t>
            </a:r>
          </a:p>
          <a:p>
            <a:pPr algn="just" rtl="0"/>
            <a:r>
              <a:rPr lang="pt-BR" dirty="0"/>
              <a:t>Nosso objetivo é ampliar o conhecimento sobre o plantio e técnicas sustentáveis que podem ser utilizadas no cotidiano do agricultor. Melhorando assim a sustentabilidade de alimentos no planeta.</a:t>
            </a:r>
          </a:p>
        </p:txBody>
      </p:sp>
      <p:sp>
        <p:nvSpPr>
          <p:cNvPr id="24" name="Espaço Reservado para Texto 23">
            <a:extLst>
              <a:ext uri="{FF2B5EF4-FFF2-40B4-BE49-F238E27FC236}">
                <a16:creationId xmlns:a16="http://schemas.microsoft.com/office/drawing/2014/main" id="{106F3974-4943-47E8-A433-5C64B36E94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24359" y="4298647"/>
            <a:ext cx="3126583" cy="428891"/>
          </a:xfrm>
        </p:spPr>
        <p:txBody>
          <a:bodyPr rtlCol="0"/>
          <a:lstStyle/>
          <a:p>
            <a:pPr rtl="0"/>
            <a:r>
              <a:rPr lang="pt-BR" dirty="0"/>
              <a:t>tecnologia</a:t>
            </a:r>
          </a:p>
        </p:txBody>
      </p:sp>
      <p:sp>
        <p:nvSpPr>
          <p:cNvPr id="34" name="Espaço Reservado para Texto 33">
            <a:extLst>
              <a:ext uri="{FF2B5EF4-FFF2-40B4-BE49-F238E27FC236}">
                <a16:creationId xmlns:a16="http://schemas.microsoft.com/office/drawing/2014/main" id="{3643E873-8912-4B68-8719-1C569341D6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24359" y="4727538"/>
            <a:ext cx="3126583" cy="1258935"/>
          </a:xfrm>
        </p:spPr>
        <p:txBody>
          <a:bodyPr rtlCol="0"/>
          <a:lstStyle/>
          <a:p>
            <a:pPr rtl="0"/>
            <a:r>
              <a:rPr lang="pt-BR" dirty="0"/>
              <a:t>Nós queremos combater a fome através da Inteligência Artificial Generativa e outros mecanismos tecnológicos.</a:t>
            </a:r>
          </a:p>
        </p:txBody>
      </p:sp>
      <p:sp>
        <p:nvSpPr>
          <p:cNvPr id="258" name="Espaço Reservado para o Número do Slide 257">
            <a:extLst>
              <a:ext uri="{FF2B5EF4-FFF2-40B4-BE49-F238E27FC236}">
                <a16:creationId xmlns:a16="http://schemas.microsoft.com/office/drawing/2014/main" id="{A9734560-9D8A-4BBC-A7FA-131A75654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6479" y="6356350"/>
            <a:ext cx="2743200" cy="365125"/>
          </a:xfrm>
        </p:spPr>
        <p:txBody>
          <a:bodyPr rtlCol="0"/>
          <a:lstStyle/>
          <a:p>
            <a:pPr rtl="0"/>
            <a:fld id="{EA87306C-81BA-4795-A5CA-9392456A8C1E}" type="slidenum">
              <a:rPr lang="pt-BR" smtClean="0"/>
              <a:pPr rtl="0"/>
              <a:t>3</a:t>
            </a:fld>
            <a:endParaRPr lang="pt-BR"/>
          </a:p>
        </p:txBody>
      </p:sp>
      <p:pic>
        <p:nvPicPr>
          <p:cNvPr id="11" name="Espaço Reservado para Imagem 10" descr="Pessoas em pé na grama">
            <a:extLst>
              <a:ext uri="{FF2B5EF4-FFF2-40B4-BE49-F238E27FC236}">
                <a16:creationId xmlns:a16="http://schemas.microsoft.com/office/drawing/2014/main" id="{E21A1475-868F-20F6-3894-31502EB68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5417" r="254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94308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spaço Reservado para Imagem 15" descr="Uma imagem contendo grama, céu, local ao ar livre, campo">
            <a:extLst>
              <a:ext uri="{FF2B5EF4-FFF2-40B4-BE49-F238E27FC236}">
                <a16:creationId xmlns:a16="http://schemas.microsoft.com/office/drawing/2014/main" id="{C1B138FC-3C84-469E-A058-94102F777E5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0341AF6A-3D5A-4E1F-AF01-A82A15DA5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99636"/>
            <a:ext cx="12192000" cy="4667394"/>
          </a:xfrm>
        </p:spPr>
        <p:txBody>
          <a:bodyPr rtlCol="0"/>
          <a:lstStyle/>
          <a:p>
            <a:pPr rtl="0"/>
            <a:r>
              <a:rPr lang="pt-BR" dirty="0"/>
              <a:t>Plantando o futuro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8B3045B-F983-455A-805B-F6137A207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67182"/>
            <a:ext cx="12192000" cy="2366818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3237E011-7540-4769-B01C-BBFC9632D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58613" y="2199636"/>
            <a:ext cx="5674774" cy="243746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1272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Espaço Reservado para Imagem 33">
            <a:extLst>
              <a:ext uri="{FF2B5EF4-FFF2-40B4-BE49-F238E27FC236}">
                <a16:creationId xmlns:a16="http://schemas.microsoft.com/office/drawing/2014/main" id="{C4BDBB22-6AEB-49C9-9E42-0CA929FFB7A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-1" y="0"/>
            <a:ext cx="6772276" cy="6858000"/>
          </a:xfrm>
          <a:prstGeom prst="rect">
            <a:avLst/>
          </a:prstGeom>
        </p:spPr>
      </p:pic>
      <p:sp>
        <p:nvSpPr>
          <p:cNvPr id="47" name="Título 46">
            <a:extLst>
              <a:ext uri="{FF2B5EF4-FFF2-40B4-BE49-F238E27FC236}">
                <a16:creationId xmlns:a16="http://schemas.microsoft.com/office/drawing/2014/main" id="{3F9E60C6-15AA-4C95-9519-652CD08A8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353" y="1039916"/>
            <a:ext cx="3049568" cy="640698"/>
          </a:xfrm>
        </p:spPr>
        <p:txBody>
          <a:bodyPr rtlCol="0"/>
          <a:lstStyle/>
          <a:p>
            <a:pPr rtl="0"/>
            <a:r>
              <a:rPr lang="pt-BR" dirty="0"/>
              <a:t>O sistema</a:t>
            </a:r>
          </a:p>
        </p:txBody>
      </p:sp>
      <p:sp>
        <p:nvSpPr>
          <p:cNvPr id="80" name="Espaço Reservado para Texto 79">
            <a:extLst>
              <a:ext uri="{FF2B5EF4-FFF2-40B4-BE49-F238E27FC236}">
                <a16:creationId xmlns:a16="http://schemas.microsoft.com/office/drawing/2014/main" id="{1E23B707-4619-411F-BCA9-9F153721B2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22083" y="269309"/>
            <a:ext cx="3421103" cy="426393"/>
          </a:xfrm>
        </p:spPr>
        <p:txBody>
          <a:bodyPr rtlCol="0"/>
          <a:lstStyle/>
          <a:p>
            <a:pPr rtl="0"/>
            <a:r>
              <a:rPr lang="pt-BR" dirty="0"/>
              <a:t>Primeira etapa</a:t>
            </a:r>
          </a:p>
        </p:txBody>
      </p:sp>
      <p:sp>
        <p:nvSpPr>
          <p:cNvPr id="79" name="Espaço Reservado para Texto 78">
            <a:extLst>
              <a:ext uri="{FF2B5EF4-FFF2-40B4-BE49-F238E27FC236}">
                <a16:creationId xmlns:a16="http://schemas.microsoft.com/office/drawing/2014/main" id="{82E2372A-C3D6-4099-889B-9004AC815E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822082" y="550823"/>
            <a:ext cx="3421103" cy="1306331"/>
          </a:xfrm>
        </p:spPr>
        <p:txBody>
          <a:bodyPr rtlCol="0"/>
          <a:lstStyle/>
          <a:p>
            <a:pPr rtl="0"/>
            <a:r>
              <a:rPr lang="pt-BR" dirty="0"/>
              <a:t>O Agricultor ou qualquer pessoa que tenha interesse pela agricultura irá acessar nosso sistema.</a:t>
            </a:r>
          </a:p>
        </p:txBody>
      </p:sp>
      <p:sp>
        <p:nvSpPr>
          <p:cNvPr id="82" name="Espaço Reservado para Texto 81">
            <a:extLst>
              <a:ext uri="{FF2B5EF4-FFF2-40B4-BE49-F238E27FC236}">
                <a16:creationId xmlns:a16="http://schemas.microsoft.com/office/drawing/2014/main" id="{3F5597E2-E045-4B3D-8F17-983390E18B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22081" y="1925471"/>
            <a:ext cx="3421103" cy="426393"/>
          </a:xfrm>
        </p:spPr>
        <p:txBody>
          <a:bodyPr rtlCol="0"/>
          <a:lstStyle/>
          <a:p>
            <a:pPr rtl="0"/>
            <a:r>
              <a:rPr lang="pt-BR" dirty="0"/>
              <a:t>Segunda etapa</a:t>
            </a:r>
          </a:p>
        </p:txBody>
      </p:sp>
      <p:sp>
        <p:nvSpPr>
          <p:cNvPr id="81" name="Espaço Reservado para Texto 80">
            <a:extLst>
              <a:ext uri="{FF2B5EF4-FFF2-40B4-BE49-F238E27FC236}">
                <a16:creationId xmlns:a16="http://schemas.microsoft.com/office/drawing/2014/main" id="{A64F1920-095B-403C-80E1-A2F024F58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22081" y="2202158"/>
            <a:ext cx="3421103" cy="1336222"/>
          </a:xfrm>
        </p:spPr>
        <p:txBody>
          <a:bodyPr rtlCol="0"/>
          <a:lstStyle/>
          <a:p>
            <a:pPr rtl="0"/>
            <a:r>
              <a:rPr lang="pt-BR" dirty="0"/>
              <a:t>Após acessar o sistema, será solicitado ao usuário informações como região, objetivos e etc.</a:t>
            </a:r>
          </a:p>
        </p:txBody>
      </p:sp>
      <p:sp>
        <p:nvSpPr>
          <p:cNvPr id="84" name="Espaço Reservado para Texto 83">
            <a:extLst>
              <a:ext uri="{FF2B5EF4-FFF2-40B4-BE49-F238E27FC236}">
                <a16:creationId xmlns:a16="http://schemas.microsoft.com/office/drawing/2014/main" id="{60D23A3B-7061-4A85-9612-37B1F1EFF9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22080" y="3218966"/>
            <a:ext cx="3421103" cy="426393"/>
          </a:xfrm>
        </p:spPr>
        <p:txBody>
          <a:bodyPr rtlCol="0"/>
          <a:lstStyle/>
          <a:p>
            <a:pPr rtl="0"/>
            <a:r>
              <a:rPr lang="pt-BR" dirty="0"/>
              <a:t>Terceira etapa</a:t>
            </a:r>
          </a:p>
        </p:txBody>
      </p:sp>
      <p:sp>
        <p:nvSpPr>
          <p:cNvPr id="83" name="Espaço Reservado para Texto 82">
            <a:extLst>
              <a:ext uri="{FF2B5EF4-FFF2-40B4-BE49-F238E27FC236}">
                <a16:creationId xmlns:a16="http://schemas.microsoft.com/office/drawing/2014/main" id="{CC67F132-FEAB-45AE-BAFB-DCA57F3605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22079" y="3513672"/>
            <a:ext cx="3421103" cy="2654951"/>
          </a:xfrm>
        </p:spPr>
        <p:txBody>
          <a:bodyPr rtlCol="0"/>
          <a:lstStyle/>
          <a:p>
            <a:pPr rtl="0"/>
            <a:r>
              <a:rPr lang="pt-BR" dirty="0"/>
              <a:t>Após o fornecimento dos dados, o sistema irá retornar dados  sobre o plantio como: solo apropriado, tempo até colheita, tamanho máximo da plantação, informações sobre adubagem e inseticidas naturais, sendo possível realizar </a:t>
            </a:r>
            <a:r>
              <a:rPr lang="pt-BR"/>
              <a:t>outras consultas.</a:t>
            </a:r>
            <a:endParaRPr lang="pt-BR" dirty="0"/>
          </a:p>
        </p:txBody>
      </p:sp>
      <p:sp>
        <p:nvSpPr>
          <p:cNvPr id="26" name="Espaço Reservado para Data 25">
            <a:extLst>
              <a:ext uri="{FF2B5EF4-FFF2-40B4-BE49-F238E27FC236}">
                <a16:creationId xmlns:a16="http://schemas.microsoft.com/office/drawing/2014/main" id="{56EA46CF-9FAA-46C0-BD37-C79A26B75D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</p:spPr>
        <p:txBody>
          <a:bodyPr rtlCol="0"/>
          <a:lstStyle/>
          <a:p>
            <a:pPr rtl="0"/>
            <a:r>
              <a:rPr lang="pt-BR" dirty="0"/>
              <a:t>2023</a:t>
            </a:r>
          </a:p>
        </p:txBody>
      </p:sp>
      <p:sp>
        <p:nvSpPr>
          <p:cNvPr id="28" name="Espaço Reservado para o Número do Slide 27">
            <a:extLst>
              <a:ext uri="{FF2B5EF4-FFF2-40B4-BE49-F238E27FC236}">
                <a16:creationId xmlns:a16="http://schemas.microsoft.com/office/drawing/2014/main" id="{1FFD6689-1CFE-4E13-B717-1E5B52BDC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</p:spPr>
        <p:txBody>
          <a:bodyPr rtlCol="0"/>
          <a:lstStyle/>
          <a:p>
            <a:pPr rtl="0"/>
            <a:fld id="{EA87306C-81BA-4795-A5CA-9392456A8C1E}" type="slidenum">
              <a:rPr lang="pt-BR" smtClean="0"/>
              <a:pPr rtl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0759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22">
            <a:extLst>
              <a:ext uri="{FF2B5EF4-FFF2-40B4-BE49-F238E27FC236}">
                <a16:creationId xmlns:a16="http://schemas.microsoft.com/office/drawing/2014/main" id="{5BCCD6C8-F91D-4A81-8513-B31078BBC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382" y="422661"/>
            <a:ext cx="5200532" cy="720399"/>
          </a:xfrm>
        </p:spPr>
        <p:txBody>
          <a:bodyPr rtlCol="0"/>
          <a:lstStyle/>
          <a:p>
            <a:pPr rtl="0"/>
            <a:r>
              <a:rPr lang="pt-BR" dirty="0"/>
              <a:t>Mais informações fornecidas pelo sistema </a:t>
            </a:r>
            <a:r>
              <a:rPr lang="pt-BR" dirty="0" err="1"/>
              <a:t>agrovida</a:t>
            </a:r>
            <a:r>
              <a:rPr lang="pt-BR" dirty="0"/>
              <a:t>.</a:t>
            </a:r>
          </a:p>
        </p:txBody>
      </p:sp>
      <p:sp>
        <p:nvSpPr>
          <p:cNvPr id="63" name="Espaço Reservado para Texto 62">
            <a:extLst>
              <a:ext uri="{FF2B5EF4-FFF2-40B4-BE49-F238E27FC236}">
                <a16:creationId xmlns:a16="http://schemas.microsoft.com/office/drawing/2014/main" id="{9F219F7A-AA8D-44E8-85C6-7B9E43B2FE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891" y="1617548"/>
            <a:ext cx="1723041" cy="720399"/>
          </a:xfrm>
        </p:spPr>
        <p:txBody>
          <a:bodyPr rtlCol="0"/>
          <a:lstStyle/>
          <a:p>
            <a:pPr rtl="0"/>
            <a:r>
              <a:rPr lang="pt-BR" sz="1800" dirty="0"/>
              <a:t>Coleta seletiva</a:t>
            </a:r>
          </a:p>
        </p:txBody>
      </p:sp>
      <p:sp>
        <p:nvSpPr>
          <p:cNvPr id="100" name="Espaço Reservado para Texto 99">
            <a:extLst>
              <a:ext uri="{FF2B5EF4-FFF2-40B4-BE49-F238E27FC236}">
                <a16:creationId xmlns:a16="http://schemas.microsoft.com/office/drawing/2014/main" id="{20C05462-50C1-47AC-B864-6331DA4803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892" y="3180036"/>
            <a:ext cx="1723042" cy="720400"/>
          </a:xfrm>
        </p:spPr>
        <p:txBody>
          <a:bodyPr rtlCol="0"/>
          <a:lstStyle/>
          <a:p>
            <a:pPr rtl="0"/>
            <a:r>
              <a:rPr lang="pt-BR" sz="1600" dirty="0"/>
              <a:t>Compostagem</a:t>
            </a:r>
          </a:p>
        </p:txBody>
      </p:sp>
      <p:sp>
        <p:nvSpPr>
          <p:cNvPr id="102" name="Espaço Reservado para Texto 101">
            <a:extLst>
              <a:ext uri="{FF2B5EF4-FFF2-40B4-BE49-F238E27FC236}">
                <a16:creationId xmlns:a16="http://schemas.microsoft.com/office/drawing/2014/main" id="{26F75E59-B08F-4122-977F-72EEC91E5B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3892" y="4760985"/>
            <a:ext cx="1723042" cy="720400"/>
          </a:xfrm>
        </p:spPr>
        <p:txBody>
          <a:bodyPr rtlCol="0"/>
          <a:lstStyle/>
          <a:p>
            <a:pPr rtl="0"/>
            <a:r>
              <a:rPr lang="pt-BR" sz="1600" dirty="0"/>
              <a:t>Inseticidas naturais</a:t>
            </a:r>
          </a:p>
        </p:txBody>
      </p:sp>
      <p:sp>
        <p:nvSpPr>
          <p:cNvPr id="62" name="Espaço Reservado para Texto 61">
            <a:extLst>
              <a:ext uri="{FF2B5EF4-FFF2-40B4-BE49-F238E27FC236}">
                <a16:creationId xmlns:a16="http://schemas.microsoft.com/office/drawing/2014/main" id="{F0E231FA-A4C7-4627-A14C-74DA402FD9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02977" y="1456753"/>
            <a:ext cx="3905937" cy="1304202"/>
          </a:xfrm>
        </p:spPr>
        <p:txBody>
          <a:bodyPr rtlCol="0"/>
          <a:lstStyle/>
          <a:p>
            <a:pPr rtl="0"/>
            <a:r>
              <a:rPr lang="pt-BR" dirty="0"/>
              <a:t>É um processo que visa separar e gerenciar de forma adequada os resíduos gerados nas atividades agrícolas.</a:t>
            </a:r>
          </a:p>
        </p:txBody>
      </p:sp>
      <p:sp>
        <p:nvSpPr>
          <p:cNvPr id="99" name="Espaço Reservado para Texto 98">
            <a:extLst>
              <a:ext uri="{FF2B5EF4-FFF2-40B4-BE49-F238E27FC236}">
                <a16:creationId xmlns:a16="http://schemas.microsoft.com/office/drawing/2014/main" id="{5355A1F3-1DF5-4754-82C7-DBE14DBFAC9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102977" y="3031684"/>
            <a:ext cx="3905937" cy="1574931"/>
          </a:xfrm>
        </p:spPr>
        <p:txBody>
          <a:bodyPr rtlCol="0"/>
          <a:lstStyle/>
          <a:p>
            <a:pPr rtl="0"/>
            <a:r>
              <a:rPr lang="pt-BR" dirty="0"/>
              <a:t>Processo que transforma a matéria orgânica encontrada no lixo em adubo natural, que pode ser usado na agricultura.</a:t>
            </a:r>
          </a:p>
        </p:txBody>
      </p:sp>
      <p:sp>
        <p:nvSpPr>
          <p:cNvPr id="101" name="Espaço Reservado para Texto 100">
            <a:extLst>
              <a:ext uri="{FF2B5EF4-FFF2-40B4-BE49-F238E27FC236}">
                <a16:creationId xmlns:a16="http://schemas.microsoft.com/office/drawing/2014/main" id="{E67B7AF0-52AF-488F-990C-DB132A565BA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102977" y="4612633"/>
            <a:ext cx="3905937" cy="1574931"/>
          </a:xfrm>
        </p:spPr>
        <p:txBody>
          <a:bodyPr rtlCol="0"/>
          <a:lstStyle/>
          <a:p>
            <a:pPr rtl="0"/>
            <a:r>
              <a:rPr lang="pt-BR" dirty="0"/>
              <a:t>Utilizados para as plantações de doenças, estes não são prejudiciais à saúde humana como os agrotóxicos. Além de ser facilmente produzido.</a:t>
            </a:r>
          </a:p>
        </p:txBody>
      </p:sp>
      <p:sp>
        <p:nvSpPr>
          <p:cNvPr id="20" name="Espaço Reservado para Data 19">
            <a:extLst>
              <a:ext uri="{FF2B5EF4-FFF2-40B4-BE49-F238E27FC236}">
                <a16:creationId xmlns:a16="http://schemas.microsoft.com/office/drawing/2014/main" id="{6118120B-49F2-457A-8FD7-4A9BA3AC6A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248018"/>
            <a:ext cx="2435528" cy="614850"/>
          </a:xfrm>
        </p:spPr>
        <p:txBody>
          <a:bodyPr rtlCol="0"/>
          <a:lstStyle/>
          <a:p>
            <a:pPr rtl="0"/>
            <a:r>
              <a:rPr lang="en-US" dirty="0"/>
              <a:t>07-06-2023</a:t>
            </a:r>
            <a:endParaRPr lang="pt-BR" dirty="0"/>
          </a:p>
        </p:txBody>
      </p:sp>
      <p:pic>
        <p:nvPicPr>
          <p:cNvPr id="18" name="Espaço Reservado para Imagem 17" descr="Uma imagem contendo planta, verdura&#10;">
            <a:extLst>
              <a:ext uri="{FF2B5EF4-FFF2-40B4-BE49-F238E27FC236}">
                <a16:creationId xmlns:a16="http://schemas.microsoft.com/office/drawing/2014/main" id="{A5E3392C-C6EB-4B0C-B644-CBD1E6A3442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4174" y="0"/>
            <a:ext cx="5807825" cy="6858000"/>
          </a:xfrm>
        </p:spPr>
      </p:pic>
      <p:sp>
        <p:nvSpPr>
          <p:cNvPr id="21" name="Espaço Reservado para Rodapé 20">
            <a:extLst>
              <a:ext uri="{FF2B5EF4-FFF2-40B4-BE49-F238E27FC236}">
                <a16:creationId xmlns:a16="http://schemas.microsoft.com/office/drawing/2014/main" id="{08ADC8B7-1650-4062-AE08-FC1C3B6AD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9762" y="6248018"/>
            <a:ext cx="7267426" cy="620868"/>
          </a:xfrm>
        </p:spPr>
        <p:txBody>
          <a:bodyPr rtlCol="0"/>
          <a:lstStyle/>
          <a:p>
            <a:pPr rtl="0"/>
            <a:r>
              <a:rPr lang="pt-BR" dirty="0"/>
              <a:t>Medidas sustentáveis</a:t>
            </a:r>
          </a:p>
        </p:txBody>
      </p:sp>
      <p:sp>
        <p:nvSpPr>
          <p:cNvPr id="22" name="Espaço Reservado para o Número do Slide 21">
            <a:extLst>
              <a:ext uri="{FF2B5EF4-FFF2-40B4-BE49-F238E27FC236}">
                <a16:creationId xmlns:a16="http://schemas.microsoft.com/office/drawing/2014/main" id="{071C9AA2-1CCA-4329-B67C-08356C3C3C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07188" y="6248018"/>
            <a:ext cx="2495699" cy="620866"/>
          </a:xfrm>
        </p:spPr>
        <p:txBody>
          <a:bodyPr rtlCol="0"/>
          <a:lstStyle/>
          <a:p>
            <a:pPr rtl="0"/>
            <a:fld id="{EA87306C-81BA-4795-A5CA-9392456A8C1E}" type="slidenum">
              <a:rPr lang="pt-BR" smtClean="0"/>
              <a:pPr rtl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6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25">
            <a:extLst>
              <a:ext uri="{FF2B5EF4-FFF2-40B4-BE49-F238E27FC236}">
                <a16:creationId xmlns:a16="http://schemas.microsoft.com/office/drawing/2014/main" id="{1D9B171E-A37E-4DB5-A2AC-F8C4778DB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568" y="2450440"/>
            <a:ext cx="4143432" cy="548711"/>
          </a:xfrm>
        </p:spPr>
        <p:txBody>
          <a:bodyPr rtlCol="0"/>
          <a:lstStyle/>
          <a:p>
            <a:pPr rtl="0"/>
            <a:r>
              <a:rPr lang="pt-BR" dirty="0"/>
              <a:t>Os benefícios</a:t>
            </a:r>
          </a:p>
        </p:txBody>
      </p:sp>
      <p:pic>
        <p:nvPicPr>
          <p:cNvPr id="60" name="Espaço Reservado para Imagem 59" descr="Uma imagem contendo grama brotando">
            <a:extLst>
              <a:ext uri="{FF2B5EF4-FFF2-40B4-BE49-F238E27FC236}">
                <a16:creationId xmlns:a16="http://schemas.microsoft.com/office/drawing/2014/main" id="{203BE455-3949-41E3-AD2E-8F6C87C383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37756" y="0"/>
            <a:ext cx="7354243" cy="2862470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A5259B6-9592-490D-9692-23A6DD900E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9728" y="3365446"/>
            <a:ext cx="4953000" cy="426393"/>
          </a:xfrm>
        </p:spPr>
        <p:txBody>
          <a:bodyPr rtlCol="0"/>
          <a:lstStyle/>
          <a:p>
            <a:pPr rtl="0"/>
            <a:r>
              <a:rPr lang="pt-BR" dirty="0"/>
              <a:t>Otimização da produção agrícola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640E91D-18E5-4731-B64D-89FA6D338F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9725" y="3724831"/>
            <a:ext cx="4953000" cy="866605"/>
          </a:xfrm>
        </p:spPr>
        <p:txBody>
          <a:bodyPr rtlCol="0"/>
          <a:lstStyle/>
          <a:p>
            <a:pPr rtl="0"/>
            <a:r>
              <a:rPr lang="pt-BR" dirty="0"/>
              <a:t>Os agricultores podem focar no cultivo de alimentos que se adaptam a suas respectivas regiões.</a:t>
            </a:r>
          </a:p>
          <a:p>
            <a:pPr rtl="0"/>
            <a:endParaRPr lang="pt-BR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507607F-9E24-4250-8615-A5CB61BA54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00800" y="3365446"/>
            <a:ext cx="4953000" cy="587418"/>
          </a:xfrm>
        </p:spPr>
        <p:txBody>
          <a:bodyPr rtlCol="0"/>
          <a:lstStyle/>
          <a:p>
            <a:pPr rtl="0"/>
            <a:r>
              <a:rPr lang="pt-BR" dirty="0"/>
              <a:t>Informações valiosas para os agricultores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653FA3EF-7124-4E69-8D7C-68B2154F6E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19275" y="3951592"/>
            <a:ext cx="4953000" cy="2046251"/>
          </a:xfrm>
        </p:spPr>
        <p:txBody>
          <a:bodyPr rtlCol="0"/>
          <a:lstStyle/>
          <a:p>
            <a:pPr rtl="0"/>
            <a:r>
              <a:rPr lang="pt-BR" dirty="0"/>
              <a:t>Com os dados detalhados sobre o solo apropriado para cada alimento, tempo necessário até a colheita e tamanho máximo da plantação. Os agricultores poderão tomar decisões mais embasadas em relação ao manejo do solo, à programação de colheitas e ao planejamento de suas plantações.</a:t>
            </a:r>
          </a:p>
        </p:txBody>
      </p:sp>
      <p:sp>
        <p:nvSpPr>
          <p:cNvPr id="36" name="Espaço Reservado para o Número do Slide 35">
            <a:extLst>
              <a:ext uri="{FF2B5EF4-FFF2-40B4-BE49-F238E27FC236}">
                <a16:creationId xmlns:a16="http://schemas.microsoft.com/office/drawing/2014/main" id="{4224E8B4-C6BD-4998-8E02-7B2861BBB4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EA87306C-81BA-4795-A5CA-9392456A8C1E}" type="slidenum">
              <a:rPr lang="pt-BR" smtClean="0"/>
              <a:pPr rtl="0"/>
              <a:t>7</a:t>
            </a:fld>
            <a:endParaRPr lang="pt-BR"/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B1A47241-52E5-4D60-BFBB-CDEA5AE2B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"/>
            <a:ext cx="6095999" cy="2139951"/>
          </a:xfrm>
          <a:prstGeom prst="rect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" name="Espaço Reservado para Texto 4">
            <a:extLst>
              <a:ext uri="{FF2B5EF4-FFF2-40B4-BE49-F238E27FC236}">
                <a16:creationId xmlns:a16="http://schemas.microsoft.com/office/drawing/2014/main" id="{38888AD3-A02F-E0FD-E2DB-4128238D31A7}"/>
              </a:ext>
            </a:extLst>
          </p:cNvPr>
          <p:cNvSpPr txBox="1">
            <a:spLocks/>
          </p:cNvSpPr>
          <p:nvPr/>
        </p:nvSpPr>
        <p:spPr>
          <a:xfrm>
            <a:off x="838199" y="4589500"/>
            <a:ext cx="4953000" cy="426393"/>
          </a:xfrm>
          <a:prstGeom prst="rect">
            <a:avLst/>
          </a:prstGeom>
        </p:spPr>
        <p:txBody>
          <a:bodyPr rtlCol="0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ALIMENTOS FRESCOS E MAIS SAUDÁVEIS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9965B032-9368-1203-4DEA-62CFBA651FBA}"/>
              </a:ext>
            </a:extLst>
          </p:cNvPr>
          <p:cNvSpPr txBox="1">
            <a:spLocks/>
          </p:cNvSpPr>
          <p:nvPr/>
        </p:nvSpPr>
        <p:spPr>
          <a:xfrm>
            <a:off x="838199" y="4975937"/>
            <a:ext cx="4953000" cy="1146083"/>
          </a:xfrm>
          <a:prstGeom prst="rect">
            <a:avLst/>
          </a:prstGeom>
        </p:spPr>
        <p:txBody>
          <a:bodyPr rtlCol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Cultivando os alimentos nas questões ideais, o sistema garante que os alimentos sejam colhidos no momento certo, resultando em alimentos mais frescos e nutritivos.</a:t>
            </a:r>
          </a:p>
        </p:txBody>
      </p:sp>
    </p:spTree>
    <p:extLst>
      <p:ext uri="{BB962C8B-B14F-4D97-AF65-F5344CB8AC3E}">
        <p14:creationId xmlns:p14="http://schemas.microsoft.com/office/powerpoint/2010/main" val="323263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>
            <a:extLst>
              <a:ext uri="{FF2B5EF4-FFF2-40B4-BE49-F238E27FC236}">
                <a16:creationId xmlns:a16="http://schemas.microsoft.com/office/drawing/2014/main" id="{4CD4EC34-A56A-4AFF-967C-7826E8491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544" y="-1"/>
            <a:ext cx="3944790" cy="1845127"/>
          </a:xfrm>
        </p:spPr>
        <p:txBody>
          <a:bodyPr rtlCol="0"/>
          <a:lstStyle/>
          <a:p>
            <a:pPr rtl="0"/>
            <a:r>
              <a:rPr lang="pt-BR"/>
              <a:t>resumo</a:t>
            </a:r>
          </a:p>
        </p:txBody>
      </p:sp>
      <p:pic>
        <p:nvPicPr>
          <p:cNvPr id="12" name="Espaço Reservado para Imagem 11" descr="Uma exibição de alto ângulo de uma escada">
            <a:extLst>
              <a:ext uri="{FF2B5EF4-FFF2-40B4-BE49-F238E27FC236}">
                <a16:creationId xmlns:a16="http://schemas.microsoft.com/office/drawing/2014/main" id="{86DB35FE-DA40-47CA-AC01-10AFBE90D47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845128"/>
            <a:ext cx="12192000" cy="5012871"/>
          </a:xfrm>
        </p:spPr>
      </p:pic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2D2BFB9-EF4C-43BD-82AF-44BB97E87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2023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1ACAAE1E-C644-4F5F-B013-E7D2D2C82E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7913" y="0"/>
            <a:ext cx="6564087" cy="3614737"/>
          </a:xfrm>
        </p:spPr>
        <p:txBody>
          <a:bodyPr rtlCol="0"/>
          <a:lstStyle/>
          <a:p>
            <a:pPr rtl="0"/>
            <a:r>
              <a:rPr lang="pt-BR" sz="1800" dirty="0"/>
              <a:t>Em resumo, nosso objetivo é aumentar a produção de alimentos para diminuir a escassez. Queremos também melhorar a economia do agronegócio, empregando mais pessoas e ajudando também no combate a pobreza. Com a previsão do período de colheita, esperamos uma diminuição no desperdício de alimentos.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F0D5A82B-E666-4FD6-A993-84ED558D3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EA87306C-81BA-4795-A5CA-9392456A8C1E}" type="slidenum">
              <a:rPr lang="pt-BR" smtClean="0"/>
              <a:pPr rtl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619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Imagem 6" descr="Caminhão verde na grama&#10;&#10;Descrição gerada automaticamente">
            <a:extLst>
              <a:ext uri="{FF2B5EF4-FFF2-40B4-BE49-F238E27FC236}">
                <a16:creationId xmlns:a16="http://schemas.microsoft.com/office/drawing/2014/main" id="{3821B71D-371A-5EC5-4A57-66C2F30AE4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85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14" name="Título 13">
            <a:extLst>
              <a:ext uri="{FF2B5EF4-FFF2-40B4-BE49-F238E27FC236}">
                <a16:creationId xmlns:a16="http://schemas.microsoft.com/office/drawing/2014/main" id="{4CD4EC34-A56A-4AFF-967C-7826E8491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42052"/>
            <a:ext cx="12192000" cy="1425257"/>
          </a:xfrm>
        </p:spPr>
        <p:txBody>
          <a:bodyPr rtlCol="0" anchor="ctr">
            <a:normAutofit/>
          </a:bodyPr>
          <a:lstStyle/>
          <a:p>
            <a:pPr rtl="0"/>
            <a:r>
              <a:rPr lang="pt-BR" dirty="0"/>
              <a:t>Vídeo </a:t>
            </a:r>
            <a:r>
              <a:rPr lang="pt-BR" dirty="0" err="1"/>
              <a:t>Pitch</a:t>
            </a:r>
            <a:endParaRPr lang="pt-BR" dirty="0"/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1ACAAE1E-C644-4F5F-B013-E7D2D2C82E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67309"/>
            <a:ext cx="12192000" cy="1036320"/>
          </a:xfrm>
        </p:spPr>
        <p:txBody>
          <a:bodyPr rtlCol="0" anchor="ctr">
            <a:normAutofit/>
          </a:bodyPr>
          <a:lstStyle/>
          <a:p>
            <a:pPr rtl="0"/>
            <a:r>
              <a:rPr lang="pt-BR" sz="4800" dirty="0">
                <a:solidFill>
                  <a:schemeClr val="accent5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AgroVida-GS_Pitch</a:t>
            </a:r>
            <a:endParaRPr lang="pt-BR" sz="48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Espaço Reservado para Data 1" hidden="1">
            <a:extLst>
              <a:ext uri="{FF2B5EF4-FFF2-40B4-BE49-F238E27FC236}">
                <a16:creationId xmlns:a16="http://schemas.microsoft.com/office/drawing/2014/main" id="{72D2BFB9-EF4C-43BD-82AF-44BB97E8741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pt-BR"/>
              <a:t>2023</a:t>
            </a:r>
          </a:p>
        </p:txBody>
      </p:sp>
      <p:sp>
        <p:nvSpPr>
          <p:cNvPr id="4" name="Espaço Reservado para o Número do Slide 3" hidden="1">
            <a:extLst>
              <a:ext uri="{FF2B5EF4-FFF2-40B4-BE49-F238E27FC236}">
                <a16:creationId xmlns:a16="http://schemas.microsoft.com/office/drawing/2014/main" id="{F0D5A82B-E666-4FD6-A993-84ED558D3B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pt-BR" smtClean="0"/>
              <a:pPr rtl="0">
                <a:spcAft>
                  <a:spcPts val="600"/>
                </a:spcAft>
              </a:pPr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05985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4D0E9"/>
      </a:accent1>
      <a:accent2>
        <a:srgbClr val="476977"/>
      </a:accent2>
      <a:accent3>
        <a:srgbClr val="79BBE9"/>
      </a:accent3>
      <a:accent4>
        <a:srgbClr val="6B8043"/>
      </a:accent4>
      <a:accent5>
        <a:srgbClr val="9ACF21"/>
      </a:accent5>
      <a:accent6>
        <a:srgbClr val="CFDCA5"/>
      </a:accent6>
      <a:hlink>
        <a:srgbClr val="0563C1"/>
      </a:hlink>
      <a:folHlink>
        <a:srgbClr val="954F72"/>
      </a:folHlink>
    </a:clrScheme>
    <a:fontScheme name="Custom 26">
      <a:majorFont>
        <a:latin typeface="Tenorite Bold"/>
        <a:ea typeface=""/>
        <a:cs typeface=""/>
      </a:majorFont>
      <a:minorFont>
        <a:latin typeface="Tenorite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7410_TF16411175_Win32" id="{289F0F9B-90F7-43EE-8970-92BA421F9F73}" vid="{79DB6C5F-571C-424D-BA65-E408A0A7D46B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ef51540-04c3-4be5-849a-ddcf8b09bb7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51A5575037CA941873A40EADBA177FD" ma:contentTypeVersion="10" ma:contentTypeDescription="Crie um novo documento." ma:contentTypeScope="" ma:versionID="31e3b28f34c1a1cde9116908b0d38186">
  <xsd:schema xmlns:xsd="http://www.w3.org/2001/XMLSchema" xmlns:xs="http://www.w3.org/2001/XMLSchema" xmlns:p="http://schemas.microsoft.com/office/2006/metadata/properties" xmlns:ns3="3ef51540-04c3-4be5-849a-ddcf8b09bb73" xmlns:ns4="556380f7-09ba-44dc-81b6-4385fe5fdb4a" targetNamespace="http://schemas.microsoft.com/office/2006/metadata/properties" ma:root="true" ma:fieldsID="761202c0fdb0d8c74715fbfb293a98e9" ns3:_="" ns4:_="">
    <xsd:import namespace="3ef51540-04c3-4be5-849a-ddcf8b09bb73"/>
    <xsd:import namespace="556380f7-09ba-44dc-81b6-4385fe5fdb4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f51540-04c3-4be5-849a-ddcf8b09bb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6380f7-09ba-44dc-81b6-4385fe5fdb4a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E439292-23DE-4FBC-B000-AFED89AC64F3}">
  <ds:schemaRefs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www.w3.org/XML/1998/namespace"/>
    <ds:schemaRef ds:uri="http://purl.org/dc/terms/"/>
    <ds:schemaRef ds:uri="http://purl.org/dc/elements/1.1/"/>
    <ds:schemaRef ds:uri="http://schemas.microsoft.com/office/infopath/2007/PartnerControls"/>
    <ds:schemaRef ds:uri="556380f7-09ba-44dc-81b6-4385fe5fdb4a"/>
    <ds:schemaRef ds:uri="3ef51540-04c3-4be5-849a-ddcf8b09bb73"/>
  </ds:schemaRefs>
</ds:datastoreItem>
</file>

<file path=customXml/itemProps2.xml><?xml version="1.0" encoding="utf-8"?>
<ds:datastoreItem xmlns:ds="http://schemas.openxmlformats.org/officeDocument/2006/customXml" ds:itemID="{5F1B15C2-B622-4464-872A-FFB13E3A35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EAE6D57-1508-4683-B62F-2F1D637AD02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f51540-04c3-4be5-849a-ddcf8b09bb73"/>
    <ds:schemaRef ds:uri="556380f7-09ba-44dc-81b6-4385fe5fdb4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{E150CB53-E4F5-4EE9-86E3-9AA7548125D0}tf16411175_win32</Template>
  <TotalTime>176</TotalTime>
  <Words>2061</Words>
  <Application>Microsoft Office PowerPoint</Application>
  <PresentationFormat>Widescreen</PresentationFormat>
  <Paragraphs>297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Tenorite </vt:lpstr>
      <vt:lpstr>Tenorite Bold</vt:lpstr>
      <vt:lpstr>Tema do Office</vt:lpstr>
      <vt:lpstr>Plantando o futuro</vt:lpstr>
      <vt:lpstr>problema</vt:lpstr>
      <vt:lpstr>Solução</vt:lpstr>
      <vt:lpstr>Plantando o futuro</vt:lpstr>
      <vt:lpstr>O sistema</vt:lpstr>
      <vt:lpstr>Mais informações fornecidas pelo sistema agrovida.</vt:lpstr>
      <vt:lpstr>Os benefícios</vt:lpstr>
      <vt:lpstr>resumo</vt:lpstr>
      <vt:lpstr>Vídeo Pitch</vt:lpstr>
      <vt:lpstr>PowerPoint Presentation</vt:lpstr>
      <vt:lpstr>Requisitos do nosso sistema</vt:lpstr>
      <vt:lpstr>Requisitos do nosso sistema</vt:lpstr>
      <vt:lpstr>Requisitos do nosso sistema</vt:lpstr>
      <vt:lpstr>PowerPoint Presentation</vt:lpstr>
      <vt:lpstr>Requisitos do nosso sistema</vt:lpstr>
      <vt:lpstr>Requisitos do nosso sistema</vt:lpstr>
      <vt:lpstr>Requisitos do nosso sistema</vt:lpstr>
      <vt:lpstr>Requisitos do nosso sistema</vt:lpstr>
      <vt:lpstr>Requisitos do nosso sistema</vt:lpstr>
      <vt:lpstr>Requisitos do nosso sistema</vt:lpstr>
      <vt:lpstr>Agradecemos pela atenção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Plantando o futuro</dc:title>
  <dc:creator>Mateus Vinicius da Conceição Silva</dc:creator>
  <cp:lastModifiedBy>Logon Aluno</cp:lastModifiedBy>
  <cp:revision>29</cp:revision>
  <dcterms:created xsi:type="dcterms:W3CDTF">2023-05-31T21:36:31Z</dcterms:created>
  <dcterms:modified xsi:type="dcterms:W3CDTF">2023-06-08T01:06:18Z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0x010100351A5575037CA941873A40EADBA177FD</vt:lpwstr>
  </property>
</Properties>
</file>